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4"/>
    <p:sldMasterId id="2147483697" r:id="rId5"/>
  </p:sldMasterIdLst>
  <p:notesMasterIdLst>
    <p:notesMasterId r:id="rId12"/>
  </p:notesMasterIdLst>
  <p:sldIdLst>
    <p:sldId id="265" r:id="rId6"/>
    <p:sldId id="266" r:id="rId7"/>
    <p:sldId id="267" r:id="rId8"/>
    <p:sldId id="268" r:id="rId9"/>
    <p:sldId id="264" r:id="rId10"/>
    <p:sldId id="26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2445"/>
    <a:srgbClr val="2E5262"/>
    <a:srgbClr val="129BB6"/>
    <a:srgbClr val="AEBE38"/>
    <a:srgbClr val="EF7745"/>
    <a:srgbClr val="E62446"/>
    <a:srgbClr val="009C90"/>
    <a:srgbClr val="CB2777"/>
    <a:srgbClr val="2A5C51"/>
    <a:srgbClr val="B801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EC61-7418-4DA8-8C23-9BF3CFF5F4F7}" v="3" dt="2026-08-20T07:06:17.0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theme" Target="theme/theme1.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rburn, Diane" userId="6ff836ee-5002-48e8-82cf-d1c9f075e289" providerId="ADAL" clId="{AD8388F5-384A-47C8-9532-98047E8D0068}"/>
    <pc:docChg chg="addSld modSld sldOrd">
      <pc:chgData name="Norburn, Diane" userId="6ff836ee-5002-48e8-82cf-d1c9f075e289" providerId="ADAL" clId="{AD8388F5-384A-47C8-9532-98047E8D0068}" dt="2026-08-20T07:07:03.358" v="43" actId="20577"/>
      <pc:docMkLst>
        <pc:docMk/>
      </pc:docMkLst>
      <pc:sldChg chg="modSp mod">
        <pc:chgData name="Norburn, Diane" userId="6ff836ee-5002-48e8-82cf-d1c9f075e289" providerId="ADAL" clId="{AD8388F5-384A-47C8-9532-98047E8D0068}" dt="2026-08-20T07:00:27.657" v="0" actId="20577"/>
        <pc:sldMkLst>
          <pc:docMk/>
          <pc:sldMk cId="765930969" sldId="266"/>
        </pc:sldMkLst>
        <pc:spChg chg="mod">
          <ac:chgData name="Norburn, Diane" userId="6ff836ee-5002-48e8-82cf-d1c9f075e289" providerId="ADAL" clId="{AD8388F5-384A-47C8-9532-98047E8D0068}" dt="2026-08-20T07:00:27.657" v="0" actId="20577"/>
          <ac:spMkLst>
            <pc:docMk/>
            <pc:sldMk cId="765930969" sldId="266"/>
            <ac:spMk id="2" creationId="{E1A10240-2431-FCDC-7117-49E2A8665ABC}"/>
          </ac:spMkLst>
        </pc:spChg>
      </pc:sldChg>
      <pc:sldChg chg="modSp add mod ord">
        <pc:chgData name="Norburn, Diane" userId="6ff836ee-5002-48e8-82cf-d1c9f075e289" providerId="ADAL" clId="{AD8388F5-384A-47C8-9532-98047E8D0068}" dt="2026-08-20T07:07:03.358" v="43" actId="20577"/>
        <pc:sldMkLst>
          <pc:docMk/>
          <pc:sldMk cId="1916245274" sldId="269"/>
        </pc:sldMkLst>
        <pc:spChg chg="mod">
          <ac:chgData name="Norburn, Diane" userId="6ff836ee-5002-48e8-82cf-d1c9f075e289" providerId="ADAL" clId="{AD8388F5-384A-47C8-9532-98047E8D0068}" dt="2026-08-20T07:07:03.358" v="43" actId="20577"/>
          <ac:spMkLst>
            <pc:docMk/>
            <pc:sldMk cId="1916245274" sldId="269"/>
            <ac:spMk id="2" creationId="{B65BA939-1FB2-DD12-363D-4AB88686E5A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128F40-B125-4574-B185-5BF26112E190}" type="datetimeFigureOut">
              <a:rPr lang="en-GB" smtClean="0"/>
              <a:t>30/09/2026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B55847-E270-4013-8586-AD82AEFBFAC1}" type="slidenum">
              <a:rPr lang="en-GB" smtClean="0"/>
              <a:t>‹#›</a:t>
            </a:fld>
            <a:endParaRPr lang="en-GB"/>
          </a:p>
        </p:txBody>
      </p:sp>
    </p:spTree>
    <p:extLst>
      <p:ext uri="{BB962C8B-B14F-4D97-AF65-F5344CB8AC3E}">
        <p14:creationId xmlns:p14="http://schemas.microsoft.com/office/powerpoint/2010/main" val="273341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8B55847-E270-4013-8586-AD82AEFBFAC1}" type="slidenum">
              <a:rPr lang="en-GB" smtClean="0"/>
              <a:t>6</a:t>
            </a:fld>
            <a:endParaRPr lang="en-GB"/>
          </a:p>
        </p:txBody>
      </p:sp>
    </p:spTree>
    <p:extLst>
      <p:ext uri="{BB962C8B-B14F-4D97-AF65-F5344CB8AC3E}">
        <p14:creationId xmlns:p14="http://schemas.microsoft.com/office/powerpoint/2010/main" val="41978902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Custom Layou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B3098-86BC-11AB-1554-2C5B7F162AE3}"/>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pic>
        <p:nvPicPr>
          <p:cNvPr id="7" name="Picture 6">
            <a:extLst>
              <a:ext uri="{FF2B5EF4-FFF2-40B4-BE49-F238E27FC236}">
                <a16:creationId xmlns:a16="http://schemas.microsoft.com/office/drawing/2014/main" id="{47920075-3CB9-AF03-7864-CF99400728CF}"/>
              </a:ext>
              <a:ext uri="{C183D7F6-B498-43B3-948B-1728B52AA6E4}">
                <adec:decorative xmlns:adec="http://schemas.microsoft.com/office/drawing/2017/decorative" val="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791700" y="6378260"/>
            <a:ext cx="2214000" cy="317852"/>
          </a:xfrm>
          <a:prstGeom prst="rect">
            <a:avLst/>
          </a:prstGeom>
        </p:spPr>
      </p:pic>
    </p:spTree>
    <p:extLst>
      <p:ext uri="{BB962C8B-B14F-4D97-AF65-F5344CB8AC3E}">
        <p14:creationId xmlns:p14="http://schemas.microsoft.com/office/powerpoint/2010/main" val="89817622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093687-D712-BD6D-E19B-3501F304779E}"/>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253139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rgbClr val="EF7745"/>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C565A00-D4DE-B0AB-29A6-6B3A957620F6}"/>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71862123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rgbClr val="2A5C5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CE1068-74EE-2E9A-6C04-D26925EA0CF7}"/>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888950242"/>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5_Custom Layout">
    <p:bg>
      <p:bgPr>
        <a:solidFill>
          <a:srgbClr val="FFE14A"/>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4A8579E-A3C9-5619-1866-38E1BA74F10F}"/>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9" name="Rectangle 8">
            <a:extLst>
              <a:ext uri="{FF2B5EF4-FFF2-40B4-BE49-F238E27FC236}">
                <a16:creationId xmlns:a16="http://schemas.microsoft.com/office/drawing/2014/main" id="{B8C39787-5E7D-5594-DF7E-92878B3728D0}"/>
              </a:ext>
              <a:ext uri="{C183D7F6-B498-43B3-948B-1728B52AA6E4}">
                <adec:decorative xmlns:adec="http://schemas.microsoft.com/office/drawing/2017/decorative" val="1"/>
              </a:ext>
            </a:extLst>
          </p:cNvPr>
          <p:cNvSpPr/>
          <p:nvPr userDrawn="1"/>
        </p:nvSpPr>
        <p:spPr>
          <a:xfrm>
            <a:off x="0" y="6186794"/>
            <a:ext cx="12192000" cy="68103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23E9256E-96B7-62EB-E653-440DFB0D88EE}"/>
              </a:ext>
              <a:ext uri="{C183D7F6-B498-43B3-948B-1728B52AA6E4}">
                <adec:decorative xmlns:adec="http://schemas.microsoft.com/office/drawing/2017/decorative" val="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729769" y="6372353"/>
            <a:ext cx="2158734" cy="309917"/>
          </a:xfrm>
          <a:prstGeom prst="rect">
            <a:avLst/>
          </a:prstGeom>
        </p:spPr>
      </p:pic>
      <p:pic>
        <p:nvPicPr>
          <p:cNvPr id="11" name="Picture 10">
            <a:extLst>
              <a:ext uri="{FF2B5EF4-FFF2-40B4-BE49-F238E27FC236}">
                <a16:creationId xmlns:a16="http://schemas.microsoft.com/office/drawing/2014/main" id="{5B81B0A4-B0C8-489D-1142-A67AA0A7FC32}"/>
              </a:ext>
              <a:ext uri="{C183D7F6-B498-43B3-948B-1728B52AA6E4}">
                <adec:decorative xmlns:adec="http://schemas.microsoft.com/office/drawing/2017/decorative" val="1"/>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321371" y="175730"/>
            <a:ext cx="1870629" cy="1325563"/>
          </a:xfrm>
          <a:prstGeom prst="rect">
            <a:avLst/>
          </a:prstGeom>
        </p:spPr>
      </p:pic>
    </p:spTree>
    <p:extLst>
      <p:ext uri="{BB962C8B-B14F-4D97-AF65-F5344CB8AC3E}">
        <p14:creationId xmlns:p14="http://schemas.microsoft.com/office/powerpoint/2010/main" val="375686014"/>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6_Custom Layout">
    <p:bg>
      <p:bgPr>
        <a:solidFill>
          <a:srgbClr val="AEBE38"/>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4A8579E-A3C9-5619-1866-38E1BA74F10F}"/>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9" name="Rectangle 8">
            <a:extLst>
              <a:ext uri="{FF2B5EF4-FFF2-40B4-BE49-F238E27FC236}">
                <a16:creationId xmlns:a16="http://schemas.microsoft.com/office/drawing/2014/main" id="{B8C39787-5E7D-5594-DF7E-92878B3728D0}"/>
              </a:ext>
              <a:ext uri="{C183D7F6-B498-43B3-948B-1728B52AA6E4}">
                <adec:decorative xmlns:adec="http://schemas.microsoft.com/office/drawing/2017/decorative" val="1"/>
              </a:ext>
            </a:extLst>
          </p:cNvPr>
          <p:cNvSpPr/>
          <p:nvPr userDrawn="1"/>
        </p:nvSpPr>
        <p:spPr>
          <a:xfrm>
            <a:off x="0" y="6186794"/>
            <a:ext cx="12192000" cy="68103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23E9256E-96B7-62EB-E653-440DFB0D88EE}"/>
              </a:ext>
              <a:ext uri="{C183D7F6-B498-43B3-948B-1728B52AA6E4}">
                <adec:decorative xmlns:adec="http://schemas.microsoft.com/office/drawing/2017/decorative" val="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729769" y="6372353"/>
            <a:ext cx="2158734" cy="309917"/>
          </a:xfrm>
          <a:prstGeom prst="rect">
            <a:avLst/>
          </a:prstGeom>
        </p:spPr>
      </p:pic>
      <p:pic>
        <p:nvPicPr>
          <p:cNvPr id="11" name="Picture 10">
            <a:extLst>
              <a:ext uri="{FF2B5EF4-FFF2-40B4-BE49-F238E27FC236}">
                <a16:creationId xmlns:a16="http://schemas.microsoft.com/office/drawing/2014/main" id="{5B81B0A4-B0C8-489D-1142-A67AA0A7FC32}"/>
              </a:ext>
              <a:ext uri="{C183D7F6-B498-43B3-948B-1728B52AA6E4}">
                <adec:decorative xmlns:adec="http://schemas.microsoft.com/office/drawing/2017/decorative" val="1"/>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321371" y="175730"/>
            <a:ext cx="1870629" cy="1325563"/>
          </a:xfrm>
          <a:prstGeom prst="rect">
            <a:avLst/>
          </a:prstGeom>
        </p:spPr>
      </p:pic>
    </p:spTree>
    <p:extLst>
      <p:ext uri="{BB962C8B-B14F-4D97-AF65-F5344CB8AC3E}">
        <p14:creationId xmlns:p14="http://schemas.microsoft.com/office/powerpoint/2010/main" val="3397533529"/>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rgbClr val="129BB6"/>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B6E8CA3-4F5A-89D5-40FC-CDE0576065D9}"/>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119045930"/>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Custom Layout">
    <p:bg>
      <p:bgPr>
        <a:gradFill>
          <a:gsLst>
            <a:gs pos="0">
              <a:srgbClr val="005186"/>
            </a:gs>
            <a:gs pos="100000">
              <a:srgbClr val="C00000"/>
            </a:gs>
          </a:gsLst>
          <a:lin ang="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1908D-5838-ED6B-C170-FAEFE89F7FA8}"/>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64841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Custom Layout">
    <p:bg>
      <p:bgPr>
        <a:gradFill>
          <a:gsLst>
            <a:gs pos="50400">
              <a:srgbClr val="009C90"/>
            </a:gs>
            <a:gs pos="0">
              <a:srgbClr val="2E5262"/>
            </a:gs>
            <a:gs pos="100000">
              <a:srgbClr val="129BB6"/>
            </a:gs>
          </a:gsLst>
          <a:lin ang="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BA222-EC28-B71E-4D9F-A51EFC3A58B8}"/>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560225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Custom Layout">
    <p:bg>
      <p:bgPr>
        <a:gradFill>
          <a:gsLst>
            <a:gs pos="50400">
              <a:srgbClr val="EF7745"/>
            </a:gs>
            <a:gs pos="0">
              <a:srgbClr val="E62445"/>
            </a:gs>
            <a:gs pos="100000">
              <a:srgbClr val="E62446"/>
            </a:gs>
          </a:gsLst>
          <a:lin ang="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BA222-EC28-B71E-4D9F-A51EFC3A58B8}"/>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992518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0_Custom Layout">
    <p:bg>
      <p:bgPr>
        <a:gradFill flip="none" rotWithShape="1">
          <a:gsLst>
            <a:gs pos="0">
              <a:srgbClr val="129BB6"/>
            </a:gs>
            <a:gs pos="85000">
              <a:srgbClr val="93A841"/>
            </a:gs>
            <a:gs pos="100000">
              <a:srgbClr val="AEBE38"/>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173325-603E-27EE-C445-BA10EB545921}"/>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pic>
        <p:nvPicPr>
          <p:cNvPr id="4" name="Picture 3">
            <a:extLst>
              <a:ext uri="{FF2B5EF4-FFF2-40B4-BE49-F238E27FC236}">
                <a16:creationId xmlns:a16="http://schemas.microsoft.com/office/drawing/2014/main" id="{325830E7-93F2-C8AB-0820-D950A2EC15B6}"/>
              </a:ext>
              <a:ext uri="{C183D7F6-B498-43B3-948B-1728B52AA6E4}">
                <adec:decorative xmlns:adec="http://schemas.microsoft.com/office/drawing/2017/decorative" val="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321371" y="175730"/>
            <a:ext cx="1870629" cy="1325563"/>
          </a:xfrm>
          <a:prstGeom prst="rect">
            <a:avLst/>
          </a:prstGeom>
        </p:spPr>
      </p:pic>
      <p:sp>
        <p:nvSpPr>
          <p:cNvPr id="5" name="Rectangle 4">
            <a:extLst>
              <a:ext uri="{FF2B5EF4-FFF2-40B4-BE49-F238E27FC236}">
                <a16:creationId xmlns:a16="http://schemas.microsoft.com/office/drawing/2014/main" id="{1CD51CDE-93DA-C297-8ADC-75F482BA39FA}"/>
              </a:ext>
              <a:ext uri="{C183D7F6-B498-43B3-948B-1728B52AA6E4}">
                <adec:decorative xmlns:adec="http://schemas.microsoft.com/office/drawing/2017/decorative" val="1"/>
              </a:ext>
            </a:extLst>
          </p:cNvPr>
          <p:cNvSpPr/>
          <p:nvPr userDrawn="1"/>
        </p:nvSpPr>
        <p:spPr>
          <a:xfrm>
            <a:off x="0" y="6186794"/>
            <a:ext cx="12192000" cy="68103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6" name="Picture 5">
            <a:extLst>
              <a:ext uri="{FF2B5EF4-FFF2-40B4-BE49-F238E27FC236}">
                <a16:creationId xmlns:a16="http://schemas.microsoft.com/office/drawing/2014/main" id="{21506093-4085-85EA-FA01-E68881278ADF}"/>
              </a:ext>
              <a:ext uri="{C183D7F6-B498-43B3-948B-1728B52AA6E4}">
                <adec:decorative xmlns:adec="http://schemas.microsoft.com/office/drawing/2017/decorative" val="1"/>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9810751" y="6334561"/>
            <a:ext cx="2213508" cy="317781"/>
          </a:xfrm>
          <a:prstGeom prst="rect">
            <a:avLst/>
          </a:prstGeom>
        </p:spPr>
      </p:pic>
    </p:spTree>
    <p:extLst>
      <p:ext uri="{BB962C8B-B14F-4D97-AF65-F5344CB8AC3E}">
        <p14:creationId xmlns:p14="http://schemas.microsoft.com/office/powerpoint/2010/main" val="1761405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Custom Layout">
    <p:bg>
      <p:bgPr>
        <a:gradFill flip="none" rotWithShape="1">
          <a:gsLst>
            <a:gs pos="0">
              <a:srgbClr val="129BB6"/>
            </a:gs>
            <a:gs pos="56000">
              <a:srgbClr val="2E5262"/>
            </a:gs>
            <a:gs pos="100000">
              <a:srgbClr val="E62445"/>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AE516-99C1-B021-CD54-4A870DB46B41}"/>
              </a:ext>
            </a:extLst>
          </p:cNvPr>
          <p:cNvSpPr>
            <a:spLocks noGrp="1"/>
          </p:cNvSpPr>
          <p:nvPr>
            <p:ph type="title" hasCustomPrompt="1"/>
          </p:nvPr>
        </p:nvSpPr>
        <p:spPr/>
        <p:txBody>
          <a:bodyPr/>
          <a:lstStyle>
            <a:lvl1pPr>
              <a:defRPr/>
            </a:lvl1pPr>
          </a:lstStyle>
          <a:p>
            <a:r>
              <a:rPr lang="en-US"/>
              <a:t>Only use this gradient when specifically talking about the Greater Manchester Strategy</a:t>
            </a:r>
            <a:endParaRPr lang="en-GB"/>
          </a:p>
        </p:txBody>
      </p:sp>
    </p:spTree>
    <p:extLst>
      <p:ext uri="{BB962C8B-B14F-4D97-AF65-F5344CB8AC3E}">
        <p14:creationId xmlns:p14="http://schemas.microsoft.com/office/powerpoint/2010/main" val="17322344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2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endParaRPr lang="en-GB"/>
          </a:p>
        </p:txBody>
      </p:sp>
    </p:spTree>
    <p:extLst>
      <p:ext uri="{BB962C8B-B14F-4D97-AF65-F5344CB8AC3E}">
        <p14:creationId xmlns:p14="http://schemas.microsoft.com/office/powerpoint/2010/main" val="9196905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8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F8756-5199-935F-B6F1-BDF6E5D89237}"/>
              </a:ext>
            </a:extLst>
          </p:cNvPr>
          <p:cNvSpPr>
            <a:spLocks noGrp="1"/>
          </p:cNvSpPr>
          <p:nvPr>
            <p:ph type="title"/>
          </p:nvPr>
        </p:nvSpPr>
        <p:spPr>
          <a:xfrm>
            <a:off x="838200" y="365125"/>
            <a:ext cx="10515600" cy="1325563"/>
          </a:xfrm>
          <a:prstGeom prst="rect">
            <a:avLst/>
          </a:prstGeom>
        </p:spPr>
        <p:txBody>
          <a:bodyPr/>
          <a:lstStyle>
            <a:lvl1pPr>
              <a:defRPr b="0">
                <a:solidFill>
                  <a:schemeClr val="tx1"/>
                </a:solidFill>
              </a:defRPr>
            </a:lvl1pPr>
          </a:lstStyle>
          <a:p>
            <a:r>
              <a:rPr lang="en-US"/>
              <a:t>Click to edit Master title style</a:t>
            </a:r>
            <a:endParaRPr lang="en-GB"/>
          </a:p>
        </p:txBody>
      </p:sp>
    </p:spTree>
    <p:extLst>
      <p:ext uri="{BB962C8B-B14F-4D97-AF65-F5344CB8AC3E}">
        <p14:creationId xmlns:p14="http://schemas.microsoft.com/office/powerpoint/2010/main" val="36782045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5573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95690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7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84620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158879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a:p>
        </p:txBody>
      </p:sp>
    </p:spTree>
    <p:extLst>
      <p:ext uri="{BB962C8B-B14F-4D97-AF65-F5344CB8AC3E}">
        <p14:creationId xmlns:p14="http://schemas.microsoft.com/office/powerpoint/2010/main" val="41815856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8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a:p>
        </p:txBody>
      </p:sp>
    </p:spTree>
    <p:extLst>
      <p:ext uri="{BB962C8B-B14F-4D97-AF65-F5344CB8AC3E}">
        <p14:creationId xmlns:p14="http://schemas.microsoft.com/office/powerpoint/2010/main" val="19003553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2B8A94-CF77-B5BE-2536-F3C3C05C925A}"/>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32979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03944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56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2129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2B8A94-CF77-B5BE-2536-F3C3C05C925A}"/>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5236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tx1"/>
                </a:solidFill>
              </a:defRPr>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79866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59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bg1"/>
                </a:solidFill>
              </a:defRPr>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15881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2B8A94-CF77-B5BE-2536-F3C3C05C925A}"/>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9648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tx1"/>
                </a:solidFill>
              </a:defRPr>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98035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0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bg1"/>
                </a:solidFill>
              </a:defRPr>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23873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2B8A94-CF77-B5BE-2536-F3C3C05C925A}"/>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27099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0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804685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1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098365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2B8A94-CF77-B5BE-2536-F3C3C05C925A}"/>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42768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6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005186"/>
              </a:gs>
              <a:gs pos="100000">
                <a:srgbClr val="C0000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gradFill>
            <a:gsLst>
              <a:gs pos="0">
                <a:srgbClr val="005186"/>
              </a:gs>
              <a:gs pos="100000">
                <a:srgbClr val="C0000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816099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62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005186"/>
              </a:gs>
              <a:gs pos="100000">
                <a:srgbClr val="C0000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497200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7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2B8A94-CF77-B5BE-2536-F3C3C05C925A}"/>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005186"/>
              </a:gs>
              <a:gs pos="100000">
                <a:srgbClr val="C0000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736474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8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2E5262"/>
              </a:gs>
              <a:gs pos="51000">
                <a:srgbClr val="009C90"/>
              </a:gs>
              <a:gs pos="100000">
                <a:srgbClr val="129BB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gradFill>
            <a:gsLst>
              <a:gs pos="49000">
                <a:srgbClr val="009C90"/>
              </a:gs>
              <a:gs pos="0">
                <a:srgbClr val="2E5262"/>
              </a:gs>
              <a:gs pos="100000">
                <a:srgbClr val="129BB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0749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63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2E5262"/>
              </a:gs>
              <a:gs pos="51000">
                <a:srgbClr val="009C90"/>
              </a:gs>
              <a:gs pos="100000">
                <a:srgbClr val="129BB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79338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49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559D1FB-8355-5475-6DBF-86AFE64C43AB}"/>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2E5262"/>
              </a:gs>
              <a:gs pos="51000">
                <a:srgbClr val="009C90"/>
              </a:gs>
              <a:gs pos="100000">
                <a:srgbClr val="129BB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82338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50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E62445"/>
              </a:gs>
              <a:gs pos="51000">
                <a:srgbClr val="EF7745"/>
              </a:gs>
              <a:gs pos="100000">
                <a:srgbClr val="E6244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gradFill>
            <a:gsLst>
              <a:gs pos="49000">
                <a:srgbClr val="EF7745"/>
              </a:gs>
              <a:gs pos="0">
                <a:srgbClr val="E62445"/>
              </a:gs>
              <a:gs pos="100000">
                <a:srgbClr val="E6244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397741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64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E62445"/>
              </a:gs>
              <a:gs pos="51000">
                <a:srgbClr val="EF7745"/>
              </a:gs>
              <a:gs pos="100000">
                <a:srgbClr val="E6244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161013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51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FC37BC-3140-60F8-0DC6-2BF3A5BCDC24}"/>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E62445"/>
              </a:gs>
              <a:gs pos="51000">
                <a:srgbClr val="EF7745"/>
              </a:gs>
              <a:gs pos="100000">
                <a:srgbClr val="E6244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248457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52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129BB6"/>
              </a:gs>
              <a:gs pos="51000">
                <a:srgbClr val="2E5262"/>
              </a:gs>
              <a:gs pos="100000">
                <a:srgbClr val="AEBE38"/>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gradFill>
            <a:gsLst>
              <a:gs pos="49000">
                <a:srgbClr val="2E5262"/>
              </a:gs>
              <a:gs pos="0">
                <a:srgbClr val="129BB6"/>
              </a:gs>
              <a:gs pos="100000">
                <a:srgbClr val="AEBE38"/>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63755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65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129BB6"/>
              </a:gs>
              <a:gs pos="51000">
                <a:srgbClr val="2E5262"/>
              </a:gs>
              <a:gs pos="100000">
                <a:srgbClr val="AEBE38"/>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785749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53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045F99E-69B4-BB46-0A4C-AF7C018B951C}"/>
              </a:ext>
            </a:extLst>
          </p:cNvPr>
          <p:cNvSpPr/>
          <p:nvPr userDrawn="1"/>
        </p:nvSpPr>
        <p:spPr>
          <a:xfrm>
            <a:off x="0" y="6001233"/>
            <a:ext cx="12192000" cy="185560"/>
          </a:xfrm>
          <a:prstGeom prst="rect">
            <a:avLst/>
          </a:prstGeom>
          <a:gradFill>
            <a:gsLst>
              <a:gs pos="0">
                <a:srgbClr val="129BB6"/>
              </a:gs>
              <a:gs pos="51000">
                <a:srgbClr val="2E5262"/>
              </a:gs>
              <a:gs pos="100000">
                <a:srgbClr val="AEBE38"/>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4586413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54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hasCustomPrompt="1"/>
          </p:nvPr>
        </p:nvSpPr>
        <p:spPr>
          <a:xfrm>
            <a:off x="361950" y="301624"/>
            <a:ext cx="10515600" cy="577850"/>
          </a:xfrm>
          <a:prstGeom prst="rect">
            <a:avLst/>
          </a:prstGeom>
        </p:spPr>
        <p:txBody>
          <a:bodyPr/>
          <a:lstStyle>
            <a:lvl1pPr>
              <a:defRPr b="0"/>
            </a:lvl1pPr>
          </a:lstStyle>
          <a:p>
            <a:r>
              <a:rPr lang="en-US"/>
              <a:t>Only use gradient when talking about the GMS</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129BB6"/>
              </a:gs>
              <a:gs pos="51000">
                <a:srgbClr val="2E5262"/>
              </a:gs>
              <a:gs pos="100000">
                <a:srgbClr val="E62445"/>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gradFill flip="none" rotWithShape="1">
            <a:gsLst>
              <a:gs pos="49000">
                <a:srgbClr val="2E5262"/>
              </a:gs>
              <a:gs pos="0">
                <a:srgbClr val="129BB6"/>
              </a:gs>
              <a:gs pos="100000">
                <a:srgbClr val="E62445"/>
              </a:gs>
            </a:gsLst>
            <a:path path="circle">
              <a:fillToRect r="100000" b="100000"/>
            </a:path>
            <a:tileRect l="-100000" t="-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64804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6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129BB6"/>
              </a:gs>
              <a:gs pos="51000">
                <a:srgbClr val="2E5262"/>
              </a:gs>
              <a:gs pos="100000">
                <a:srgbClr val="E62445"/>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2880632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55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417F78-D22A-8690-7615-66487CD13634}"/>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129BB6"/>
              </a:gs>
              <a:gs pos="51000">
                <a:srgbClr val="2E5262"/>
              </a:gs>
              <a:gs pos="100000">
                <a:srgbClr val="E62445"/>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86334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6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FE755594-1FEA-9B3D-0B9C-BA51D5901513}"/>
              </a:ext>
            </a:extLst>
          </p:cNvPr>
          <p:cNvSpPr>
            <a:spLocks noGrp="1"/>
          </p:cNvSpPr>
          <p:nvPr>
            <p:ph type="body" sz="quarter" idx="10" hasCustomPrompt="1"/>
          </p:nvPr>
        </p:nvSpPr>
        <p:spPr>
          <a:xfrm>
            <a:off x="762000" y="1933575"/>
            <a:ext cx="4381500" cy="2990850"/>
          </a:xfrm>
          <a:prstGeom prst="rect">
            <a:avLst/>
          </a:prstGeom>
        </p:spPr>
        <p:txBody>
          <a:bodyPr/>
          <a:lstStyle>
            <a:lvl1pPr marL="514350" indent="-514350">
              <a:lnSpc>
                <a:spcPct val="150000"/>
              </a:lnSpc>
              <a:spcBef>
                <a:spcPts val="0"/>
              </a:spcBef>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en-US"/>
              <a:t>List</a:t>
            </a:r>
          </a:p>
          <a:p>
            <a:pPr lvl="0"/>
            <a:r>
              <a:rPr lang="en-US"/>
              <a:t>List</a:t>
            </a:r>
          </a:p>
          <a:p>
            <a:pPr lvl="0"/>
            <a:r>
              <a:rPr lang="en-US"/>
              <a:t>List</a:t>
            </a:r>
          </a:p>
          <a:p>
            <a:pPr lvl="0"/>
            <a:r>
              <a:rPr lang="en-US"/>
              <a:t>List</a:t>
            </a:r>
          </a:p>
          <a:p>
            <a:pPr lvl="0"/>
            <a:r>
              <a:rPr lang="en-US"/>
              <a:t>List</a:t>
            </a:r>
          </a:p>
        </p:txBody>
      </p:sp>
      <p:sp>
        <p:nvSpPr>
          <p:cNvPr id="7" name="Content Placeholder 6">
            <a:extLst>
              <a:ext uri="{FF2B5EF4-FFF2-40B4-BE49-F238E27FC236}">
                <a16:creationId xmlns:a16="http://schemas.microsoft.com/office/drawing/2014/main" id="{7FE2DAF2-3E8B-14B0-1A61-3686BE7217BF}"/>
              </a:ext>
            </a:extLst>
          </p:cNvPr>
          <p:cNvSpPr>
            <a:spLocks noGrp="1"/>
          </p:cNvSpPr>
          <p:nvPr>
            <p:ph sz="quarter" idx="11"/>
          </p:nvPr>
        </p:nvSpPr>
        <p:spPr>
          <a:xfrm>
            <a:off x="5553075" y="1419225"/>
            <a:ext cx="6105525" cy="41814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1710279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7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FE755594-1FEA-9B3D-0B9C-BA51D5901513}"/>
              </a:ext>
            </a:extLst>
          </p:cNvPr>
          <p:cNvSpPr>
            <a:spLocks noGrp="1"/>
          </p:cNvSpPr>
          <p:nvPr>
            <p:ph type="body" sz="quarter" idx="10" hasCustomPrompt="1"/>
          </p:nvPr>
        </p:nvSpPr>
        <p:spPr>
          <a:xfrm>
            <a:off x="762000" y="1933575"/>
            <a:ext cx="4381500" cy="2990850"/>
          </a:xfrm>
          <a:prstGeom prst="rect">
            <a:avLst/>
          </a:prstGeom>
        </p:spPr>
        <p:txBody>
          <a:bodyPr/>
          <a:lstStyle>
            <a:lvl1pPr marL="514350" indent="-514350">
              <a:lnSpc>
                <a:spcPct val="150000"/>
              </a:lnSpc>
              <a:spcBef>
                <a:spcPts val="0"/>
              </a:spcBef>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en-US"/>
              <a:t>List</a:t>
            </a:r>
          </a:p>
          <a:p>
            <a:pPr lvl="0"/>
            <a:r>
              <a:rPr lang="en-US"/>
              <a:t>List</a:t>
            </a:r>
          </a:p>
          <a:p>
            <a:pPr lvl="0"/>
            <a:r>
              <a:rPr lang="en-US"/>
              <a:t>List</a:t>
            </a:r>
          </a:p>
          <a:p>
            <a:pPr lvl="0"/>
            <a:r>
              <a:rPr lang="en-US"/>
              <a:t>List</a:t>
            </a:r>
          </a:p>
          <a:p>
            <a:pPr lvl="0"/>
            <a:r>
              <a:rPr lang="en-US"/>
              <a:t>List</a:t>
            </a:r>
          </a:p>
        </p:txBody>
      </p:sp>
      <p:sp>
        <p:nvSpPr>
          <p:cNvPr id="7" name="Content Placeholder 6">
            <a:extLst>
              <a:ext uri="{FF2B5EF4-FFF2-40B4-BE49-F238E27FC236}">
                <a16:creationId xmlns:a16="http://schemas.microsoft.com/office/drawing/2014/main" id="{7FE2DAF2-3E8B-14B0-1A61-3686BE7217BF}"/>
              </a:ext>
            </a:extLst>
          </p:cNvPr>
          <p:cNvSpPr>
            <a:spLocks noGrp="1"/>
          </p:cNvSpPr>
          <p:nvPr>
            <p:ph sz="quarter" idx="11"/>
          </p:nvPr>
        </p:nvSpPr>
        <p:spPr>
          <a:xfrm>
            <a:off x="5553075" y="1419225"/>
            <a:ext cx="6105525" cy="41814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2858016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8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FE755594-1FEA-9B3D-0B9C-BA51D5901513}"/>
              </a:ext>
              <a:ext uri="{C183D7F6-B498-43B3-948B-1728B52AA6E4}">
                <adec:decorative xmlns:adec="http://schemas.microsoft.com/office/drawing/2017/decorative" val="0"/>
              </a:ext>
            </a:extLst>
          </p:cNvPr>
          <p:cNvSpPr>
            <a:spLocks noGrp="1"/>
          </p:cNvSpPr>
          <p:nvPr>
            <p:ph type="body" sz="quarter" idx="10" hasCustomPrompt="1"/>
          </p:nvPr>
        </p:nvSpPr>
        <p:spPr>
          <a:xfrm>
            <a:off x="762000" y="1933575"/>
            <a:ext cx="4381500" cy="2990850"/>
          </a:xfrm>
          <a:prstGeom prst="rect">
            <a:avLst/>
          </a:prstGeom>
        </p:spPr>
        <p:txBody>
          <a:bodyPr/>
          <a:lstStyle>
            <a:lvl1pPr marL="514350" indent="-514350">
              <a:lnSpc>
                <a:spcPct val="150000"/>
              </a:lnSpc>
              <a:spcBef>
                <a:spcPts val="0"/>
              </a:spcBef>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en-US"/>
              <a:t>List</a:t>
            </a:r>
          </a:p>
          <a:p>
            <a:pPr lvl="0"/>
            <a:r>
              <a:rPr lang="en-US"/>
              <a:t>List</a:t>
            </a:r>
          </a:p>
          <a:p>
            <a:pPr lvl="0"/>
            <a:r>
              <a:rPr lang="en-US"/>
              <a:t>List</a:t>
            </a:r>
          </a:p>
          <a:p>
            <a:pPr lvl="0"/>
            <a:r>
              <a:rPr lang="en-US"/>
              <a:t>List</a:t>
            </a:r>
          </a:p>
          <a:p>
            <a:pPr lvl="0"/>
            <a:r>
              <a:rPr lang="en-US"/>
              <a:t>List</a:t>
            </a:r>
          </a:p>
        </p:txBody>
      </p:sp>
      <p:sp>
        <p:nvSpPr>
          <p:cNvPr id="7" name="Content Placeholder 6">
            <a:extLst>
              <a:ext uri="{FF2B5EF4-FFF2-40B4-BE49-F238E27FC236}">
                <a16:creationId xmlns:a16="http://schemas.microsoft.com/office/drawing/2014/main" id="{7FE2DAF2-3E8B-14B0-1A61-3686BE7217BF}"/>
              </a:ext>
            </a:extLst>
          </p:cNvPr>
          <p:cNvSpPr>
            <a:spLocks noGrp="1"/>
          </p:cNvSpPr>
          <p:nvPr>
            <p:ph sz="quarter" idx="11"/>
          </p:nvPr>
        </p:nvSpPr>
        <p:spPr>
          <a:xfrm>
            <a:off x="5553075" y="1419225"/>
            <a:ext cx="6105525" cy="41814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1547776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9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tx1"/>
                </a:solidFill>
              </a:defRPr>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FE755594-1FEA-9B3D-0B9C-BA51D5901513}"/>
              </a:ext>
            </a:extLst>
          </p:cNvPr>
          <p:cNvSpPr>
            <a:spLocks noGrp="1"/>
          </p:cNvSpPr>
          <p:nvPr>
            <p:ph type="body" sz="quarter" idx="10" hasCustomPrompt="1"/>
          </p:nvPr>
        </p:nvSpPr>
        <p:spPr>
          <a:xfrm>
            <a:off x="762000" y="1933575"/>
            <a:ext cx="4381500" cy="2990850"/>
          </a:xfrm>
          <a:prstGeom prst="rect">
            <a:avLst/>
          </a:prstGeom>
        </p:spPr>
        <p:txBody>
          <a:bodyPr/>
          <a:lstStyle>
            <a:lvl1pPr marL="514350" indent="-514350">
              <a:lnSpc>
                <a:spcPct val="150000"/>
              </a:lnSpc>
              <a:spcBef>
                <a:spcPts val="0"/>
              </a:spcBef>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en-US"/>
              <a:t>List</a:t>
            </a:r>
          </a:p>
          <a:p>
            <a:pPr lvl="0"/>
            <a:r>
              <a:rPr lang="en-US"/>
              <a:t>List</a:t>
            </a:r>
          </a:p>
          <a:p>
            <a:pPr lvl="0"/>
            <a:r>
              <a:rPr lang="en-US"/>
              <a:t>List</a:t>
            </a:r>
          </a:p>
          <a:p>
            <a:pPr lvl="0"/>
            <a:r>
              <a:rPr lang="en-US"/>
              <a:t>List</a:t>
            </a:r>
          </a:p>
          <a:p>
            <a:pPr lvl="0"/>
            <a:r>
              <a:rPr lang="en-US"/>
              <a:t>List</a:t>
            </a:r>
          </a:p>
        </p:txBody>
      </p:sp>
      <p:sp>
        <p:nvSpPr>
          <p:cNvPr id="7" name="Content Placeholder 6">
            <a:extLst>
              <a:ext uri="{FF2B5EF4-FFF2-40B4-BE49-F238E27FC236}">
                <a16:creationId xmlns:a16="http://schemas.microsoft.com/office/drawing/2014/main" id="{7FE2DAF2-3E8B-14B0-1A61-3686BE7217BF}"/>
              </a:ext>
            </a:extLst>
          </p:cNvPr>
          <p:cNvSpPr>
            <a:spLocks noGrp="1"/>
          </p:cNvSpPr>
          <p:nvPr>
            <p:ph sz="quarter" idx="11"/>
          </p:nvPr>
        </p:nvSpPr>
        <p:spPr>
          <a:xfrm>
            <a:off x="5553075" y="1419225"/>
            <a:ext cx="6105525" cy="41814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6105144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0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tx1"/>
                </a:solidFill>
              </a:defRPr>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FE755594-1FEA-9B3D-0B9C-BA51D5901513}"/>
              </a:ext>
            </a:extLst>
          </p:cNvPr>
          <p:cNvSpPr>
            <a:spLocks noGrp="1"/>
          </p:cNvSpPr>
          <p:nvPr>
            <p:ph type="body" sz="quarter" idx="10" hasCustomPrompt="1"/>
          </p:nvPr>
        </p:nvSpPr>
        <p:spPr>
          <a:xfrm>
            <a:off x="762000" y="1933575"/>
            <a:ext cx="4381500" cy="2990850"/>
          </a:xfrm>
          <a:prstGeom prst="rect">
            <a:avLst/>
          </a:prstGeom>
        </p:spPr>
        <p:txBody>
          <a:bodyPr/>
          <a:lstStyle>
            <a:lvl1pPr marL="514350" indent="-514350">
              <a:lnSpc>
                <a:spcPct val="150000"/>
              </a:lnSpc>
              <a:spcBef>
                <a:spcPts val="0"/>
              </a:spcBef>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en-US"/>
              <a:t>List</a:t>
            </a:r>
          </a:p>
          <a:p>
            <a:pPr lvl="0"/>
            <a:r>
              <a:rPr lang="en-US"/>
              <a:t>List</a:t>
            </a:r>
          </a:p>
          <a:p>
            <a:pPr lvl="0"/>
            <a:r>
              <a:rPr lang="en-US"/>
              <a:t>List</a:t>
            </a:r>
          </a:p>
          <a:p>
            <a:pPr lvl="0"/>
            <a:r>
              <a:rPr lang="en-US"/>
              <a:t>List</a:t>
            </a:r>
          </a:p>
          <a:p>
            <a:pPr lvl="0"/>
            <a:r>
              <a:rPr lang="en-US"/>
              <a:t>List</a:t>
            </a:r>
          </a:p>
        </p:txBody>
      </p:sp>
      <p:sp>
        <p:nvSpPr>
          <p:cNvPr id="7" name="Content Placeholder 6">
            <a:extLst>
              <a:ext uri="{FF2B5EF4-FFF2-40B4-BE49-F238E27FC236}">
                <a16:creationId xmlns:a16="http://schemas.microsoft.com/office/drawing/2014/main" id="{7FE2DAF2-3E8B-14B0-1A61-3686BE7217BF}"/>
              </a:ext>
            </a:extLst>
          </p:cNvPr>
          <p:cNvSpPr>
            <a:spLocks noGrp="1"/>
          </p:cNvSpPr>
          <p:nvPr>
            <p:ph sz="quarter" idx="11"/>
          </p:nvPr>
        </p:nvSpPr>
        <p:spPr>
          <a:xfrm>
            <a:off x="5553075" y="1419225"/>
            <a:ext cx="6105525" cy="41814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2826074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FE755594-1FEA-9B3D-0B9C-BA51D5901513}"/>
              </a:ext>
            </a:extLst>
          </p:cNvPr>
          <p:cNvSpPr>
            <a:spLocks noGrp="1"/>
          </p:cNvSpPr>
          <p:nvPr>
            <p:ph type="body" sz="quarter" idx="10" hasCustomPrompt="1"/>
          </p:nvPr>
        </p:nvSpPr>
        <p:spPr>
          <a:xfrm>
            <a:off x="762000" y="1933575"/>
            <a:ext cx="4381500" cy="2990850"/>
          </a:xfrm>
          <a:prstGeom prst="rect">
            <a:avLst/>
          </a:prstGeom>
        </p:spPr>
        <p:txBody>
          <a:bodyPr/>
          <a:lstStyle>
            <a:lvl1pPr marL="514350" indent="-514350">
              <a:lnSpc>
                <a:spcPct val="150000"/>
              </a:lnSpc>
              <a:spcBef>
                <a:spcPts val="0"/>
              </a:spcBef>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en-US"/>
              <a:t>List</a:t>
            </a:r>
          </a:p>
          <a:p>
            <a:pPr lvl="0"/>
            <a:r>
              <a:rPr lang="en-US"/>
              <a:t>List</a:t>
            </a:r>
          </a:p>
          <a:p>
            <a:pPr lvl="0"/>
            <a:r>
              <a:rPr lang="en-US"/>
              <a:t>List</a:t>
            </a:r>
          </a:p>
          <a:p>
            <a:pPr lvl="0"/>
            <a:r>
              <a:rPr lang="en-US"/>
              <a:t>List</a:t>
            </a:r>
          </a:p>
          <a:p>
            <a:pPr lvl="0"/>
            <a:r>
              <a:rPr lang="en-US"/>
              <a:t>List</a:t>
            </a:r>
          </a:p>
        </p:txBody>
      </p:sp>
      <p:sp>
        <p:nvSpPr>
          <p:cNvPr id="7" name="Content Placeholder 6">
            <a:extLst>
              <a:ext uri="{FF2B5EF4-FFF2-40B4-BE49-F238E27FC236}">
                <a16:creationId xmlns:a16="http://schemas.microsoft.com/office/drawing/2014/main" id="{7FE2DAF2-3E8B-14B0-1A61-3686BE7217BF}"/>
              </a:ext>
            </a:extLst>
          </p:cNvPr>
          <p:cNvSpPr>
            <a:spLocks noGrp="1"/>
          </p:cNvSpPr>
          <p:nvPr>
            <p:ph sz="quarter" idx="11"/>
          </p:nvPr>
        </p:nvSpPr>
        <p:spPr>
          <a:xfrm>
            <a:off x="5553075" y="1419225"/>
            <a:ext cx="6105525" cy="41814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817917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1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FE755594-1FEA-9B3D-0B9C-BA51D5901513}"/>
              </a:ext>
            </a:extLst>
          </p:cNvPr>
          <p:cNvSpPr>
            <a:spLocks noGrp="1"/>
          </p:cNvSpPr>
          <p:nvPr>
            <p:ph type="body" sz="quarter" idx="10" hasCustomPrompt="1"/>
          </p:nvPr>
        </p:nvSpPr>
        <p:spPr>
          <a:xfrm>
            <a:off x="762000" y="1933575"/>
            <a:ext cx="4381500" cy="2990850"/>
          </a:xfrm>
          <a:prstGeom prst="rect">
            <a:avLst/>
          </a:prstGeom>
        </p:spPr>
        <p:txBody>
          <a:bodyPr/>
          <a:lstStyle>
            <a:lvl1pPr marL="514350" indent="-514350">
              <a:lnSpc>
                <a:spcPct val="150000"/>
              </a:lnSpc>
              <a:spcBef>
                <a:spcPts val="0"/>
              </a:spcBef>
              <a:buFont typeface="+mj-lt"/>
              <a:buAutoNum type="arabicPeriod"/>
              <a:defRPr/>
            </a:lvl1pPr>
            <a:lvl2pPr marL="914400" indent="-457200">
              <a:buFont typeface="+mj-lt"/>
              <a:buAutoNum type="arabicPeriod"/>
              <a:defRPr/>
            </a:lvl2pPr>
            <a:lvl3pPr marL="1371600" indent="-457200">
              <a:buFont typeface="+mj-lt"/>
              <a:buAutoNum type="arabicPeriod"/>
              <a:defRPr/>
            </a:lvl3pPr>
            <a:lvl4pPr marL="1714500" indent="-342900">
              <a:buFont typeface="+mj-lt"/>
              <a:buAutoNum type="arabicPeriod"/>
              <a:defRPr/>
            </a:lvl4pPr>
            <a:lvl5pPr marL="2171700" indent="-342900">
              <a:buFont typeface="+mj-lt"/>
              <a:buAutoNum type="arabicPeriod"/>
              <a:defRPr/>
            </a:lvl5pPr>
          </a:lstStyle>
          <a:p>
            <a:pPr lvl="0"/>
            <a:r>
              <a:rPr lang="en-US"/>
              <a:t>List</a:t>
            </a:r>
          </a:p>
          <a:p>
            <a:pPr lvl="0"/>
            <a:r>
              <a:rPr lang="en-US"/>
              <a:t>List</a:t>
            </a:r>
          </a:p>
          <a:p>
            <a:pPr lvl="0"/>
            <a:r>
              <a:rPr lang="en-US"/>
              <a:t>List</a:t>
            </a:r>
          </a:p>
          <a:p>
            <a:pPr lvl="0"/>
            <a:r>
              <a:rPr lang="en-US"/>
              <a:t>List</a:t>
            </a:r>
          </a:p>
          <a:p>
            <a:pPr lvl="0"/>
            <a:r>
              <a:rPr lang="en-US"/>
              <a:t>List</a:t>
            </a:r>
          </a:p>
        </p:txBody>
      </p:sp>
      <p:sp>
        <p:nvSpPr>
          <p:cNvPr id="7" name="Content Placeholder 6">
            <a:extLst>
              <a:ext uri="{FF2B5EF4-FFF2-40B4-BE49-F238E27FC236}">
                <a16:creationId xmlns:a16="http://schemas.microsoft.com/office/drawing/2014/main" id="{7FE2DAF2-3E8B-14B0-1A61-3686BE7217BF}"/>
              </a:ext>
            </a:extLst>
          </p:cNvPr>
          <p:cNvSpPr>
            <a:spLocks noGrp="1"/>
          </p:cNvSpPr>
          <p:nvPr>
            <p:ph sz="quarter" idx="11"/>
          </p:nvPr>
        </p:nvSpPr>
        <p:spPr>
          <a:xfrm>
            <a:off x="5553075" y="1419225"/>
            <a:ext cx="6105525" cy="41814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7924486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lvl1pPr>
          </a:lstStyle>
          <a:p>
            <a:r>
              <a:rPr lang="en-US"/>
              <a:t>Click to edit Master title style</a:t>
            </a: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able Placeholder 7">
            <a:extLst>
              <a:ext uri="{FF2B5EF4-FFF2-40B4-BE49-F238E27FC236}">
                <a16:creationId xmlns:a16="http://schemas.microsoft.com/office/drawing/2014/main" id="{46788F80-3611-E8BE-679C-DA3DE6FF3DBF}"/>
              </a:ext>
            </a:extLst>
          </p:cNvPr>
          <p:cNvSpPr>
            <a:spLocks noGrp="1"/>
          </p:cNvSpPr>
          <p:nvPr>
            <p:ph type="tbl" sz="quarter" idx="10"/>
          </p:nvPr>
        </p:nvSpPr>
        <p:spPr>
          <a:xfrm>
            <a:off x="467519" y="1402004"/>
            <a:ext cx="11256962" cy="4297603"/>
          </a:xfrm>
          <a:prstGeom prst="rect">
            <a:avLst/>
          </a:prstGeom>
        </p:spPr>
        <p:txBody>
          <a:bodyPr/>
          <a:lstStyle/>
          <a:p>
            <a:endParaRPr lang="en-GB"/>
          </a:p>
        </p:txBody>
      </p:sp>
      <p:sp>
        <p:nvSpPr>
          <p:cNvPr id="4" name="Rectangle 3">
            <a:extLst>
              <a:ext uri="{FF2B5EF4-FFF2-40B4-BE49-F238E27FC236}">
                <a16:creationId xmlns:a16="http://schemas.microsoft.com/office/drawing/2014/main" id="{5F0FF06A-7FA7-943D-76CB-AC53324C22F0}"/>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E62445"/>
              </a:gs>
              <a:gs pos="51000">
                <a:srgbClr val="EF7745"/>
              </a:gs>
              <a:gs pos="100000">
                <a:srgbClr val="E6244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3600172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8_Custom Layout">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2245542"/>
            <a:ext cx="4305670" cy="1962103"/>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1" y="0"/>
            <a:ext cx="6096000" cy="6187195"/>
          </a:xfrm>
          <a:prstGeom prst="rect">
            <a:avLst/>
          </a:prstGeom>
        </p:spPr>
        <p:txBody>
          <a:bodyPr/>
          <a:lstStyle/>
          <a:p>
            <a:endParaRPr lang="en-GB"/>
          </a:p>
        </p:txBody>
      </p:sp>
    </p:spTree>
    <p:extLst>
      <p:ext uri="{BB962C8B-B14F-4D97-AF65-F5344CB8AC3E}">
        <p14:creationId xmlns:p14="http://schemas.microsoft.com/office/powerpoint/2010/main" val="19585232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67_Custom Layout">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2245542"/>
            <a:ext cx="4305670" cy="1962103"/>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5999" cy="6187195"/>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1" y="0"/>
            <a:ext cx="6096000" cy="6187195"/>
          </a:xfrm>
          <a:prstGeom prst="rect">
            <a:avLst/>
          </a:prstGeom>
        </p:spPr>
        <p:txBody>
          <a:bodyPr/>
          <a:lstStyle/>
          <a:p>
            <a:endParaRPr lang="en-GB"/>
          </a:p>
        </p:txBody>
      </p:sp>
    </p:spTree>
    <p:extLst>
      <p:ext uri="{BB962C8B-B14F-4D97-AF65-F5344CB8AC3E}">
        <p14:creationId xmlns:p14="http://schemas.microsoft.com/office/powerpoint/2010/main" val="4803685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5999" cy="6187195"/>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1" y="0"/>
            <a:ext cx="6096000" cy="6187195"/>
          </a:xfrm>
          <a:prstGeom prst="rect">
            <a:avLst/>
          </a:prstGeom>
        </p:spPr>
        <p:txBody>
          <a:bodyPr/>
          <a:lstStyle/>
          <a:p>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2245542"/>
            <a:ext cx="4305670" cy="1962103"/>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27777632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7_Custom Layout">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2245542"/>
            <a:ext cx="4305670" cy="1962103"/>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pic>
        <p:nvPicPr>
          <p:cNvPr id="3" name="Picture 2" descr="A person and two children walking in Halloween costumes.">
            <a:extLst>
              <a:ext uri="{FF2B5EF4-FFF2-40B4-BE49-F238E27FC236}">
                <a16:creationId xmlns:a16="http://schemas.microsoft.com/office/drawing/2014/main" id="{10A33269-8898-EBEC-01E4-7103F5193694}"/>
              </a:ext>
            </a:extLst>
          </p:cNvPr>
          <p:cNvPicPr>
            <a:picLocks noChangeAspect="1"/>
          </p:cNvPicPr>
          <p:nvPr userDrawn="1"/>
        </p:nvPicPr>
        <p:blipFill>
          <a:blip r:embed="rId2" cstate="print">
            <a:extLst>
              <a:ext uri="{28A0092B-C50C-407E-A947-70E740481C1C}">
                <a14:useLocalDpi xmlns:a14="http://schemas.microsoft.com/office/drawing/2010/main"/>
              </a:ext>
            </a:extLst>
          </a:blip>
          <a:srcRect l="9802" r="30929" b="9781"/>
          <a:stretch>
            <a:fillRect/>
          </a:stretch>
        </p:blipFill>
        <p:spPr>
          <a:xfrm>
            <a:off x="0" y="0"/>
            <a:ext cx="6096000" cy="6187195"/>
          </a:xfrm>
          <a:prstGeom prst="rect">
            <a:avLst/>
          </a:prstGeom>
        </p:spPr>
      </p:pic>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5999" cy="6187195"/>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1234795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0" y="0"/>
            <a:ext cx="6100619" cy="6198051"/>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6100620" y="0"/>
            <a:ext cx="6091379" cy="6192408"/>
          </a:xfrm>
          <a:prstGeom prst="rect">
            <a:avLst/>
          </a:prstGeom>
          <a:ln>
            <a:noFill/>
          </a:ln>
        </p:spPr>
        <p:txBody>
          <a:bodyPr/>
          <a:lstStyle/>
          <a:p>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17814911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4" name="Picture 3" descr="A person and a child walking on street with small new build redbricks behind them.">
            <a:extLst>
              <a:ext uri="{FF2B5EF4-FFF2-40B4-BE49-F238E27FC236}">
                <a16:creationId xmlns:a16="http://schemas.microsoft.com/office/drawing/2014/main" id="{58C8FD0A-8ED3-DF06-8CC5-9AD0C75C5B48}"/>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6091476" y="0"/>
            <a:ext cx="6091476" cy="6198051"/>
          </a:xfrm>
          <a:prstGeom prst="rect">
            <a:avLst/>
          </a:prstGeom>
        </p:spPr>
      </p:pic>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
        <p:nvSpPr>
          <p:cNvPr id="6" name="Rectangle 5">
            <a:extLst>
              <a:ext uri="{FF2B5EF4-FFF2-40B4-BE49-F238E27FC236}">
                <a16:creationId xmlns:a16="http://schemas.microsoft.com/office/drawing/2014/main" id="{5206A227-D42D-4CC6-AEB6-0272B6E35EA5}"/>
              </a:ext>
            </a:extLst>
          </p:cNvPr>
          <p:cNvSpPr/>
          <p:nvPr userDrawn="1"/>
        </p:nvSpPr>
        <p:spPr>
          <a:xfrm>
            <a:off x="1" y="0"/>
            <a:ext cx="6091476" cy="6198051"/>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5836981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Lst>
          </p:cNvPr>
          <p:cNvSpPr/>
          <p:nvPr userDrawn="1"/>
        </p:nvSpPr>
        <p:spPr>
          <a:xfrm>
            <a:off x="1" y="0"/>
            <a:ext cx="6091476" cy="6198051"/>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6100620" y="-5643"/>
            <a:ext cx="6091379" cy="6198051"/>
          </a:xfrm>
          <a:prstGeom prst="rect">
            <a:avLst/>
          </a:prstGeom>
          <a:ln>
            <a:noFill/>
          </a:ln>
        </p:spPr>
        <p:txBody>
          <a:bodyPr/>
          <a:lstStyle/>
          <a:p>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35580833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39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5999" cy="6187195"/>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2245542"/>
            <a:ext cx="4305670" cy="1962103"/>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pic>
        <p:nvPicPr>
          <p:cNvPr id="3" name="Picture 2" descr="A group of women walking on a brick path">
            <a:extLst>
              <a:ext uri="{FF2B5EF4-FFF2-40B4-BE49-F238E27FC236}">
                <a16:creationId xmlns:a16="http://schemas.microsoft.com/office/drawing/2014/main" id="{FB23B64B-B461-49CF-15BF-EE5F10717775}"/>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0" y="1"/>
            <a:ext cx="6096000" cy="6187194"/>
          </a:xfrm>
          <a:prstGeom prst="rect">
            <a:avLst/>
          </a:prstGeom>
        </p:spPr>
      </p:pic>
    </p:spTree>
    <p:extLst>
      <p:ext uri="{BB962C8B-B14F-4D97-AF65-F5344CB8AC3E}">
        <p14:creationId xmlns:p14="http://schemas.microsoft.com/office/powerpoint/2010/main" val="366043626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pic>
        <p:nvPicPr>
          <p:cNvPr id="4" name="Picture 3" descr="A person wearing headphones around his neck">
            <a:extLst>
              <a:ext uri="{FF2B5EF4-FFF2-40B4-BE49-F238E27FC236}">
                <a16:creationId xmlns:a16="http://schemas.microsoft.com/office/drawing/2014/main" id="{90204900-3040-C94C-CA26-2C98C9B6351D}"/>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3948520" y="0"/>
            <a:ext cx="8243479" cy="6254109"/>
          </a:xfrm>
          <a:prstGeom prst="rect">
            <a:avLst/>
          </a:prstGeom>
        </p:spPr>
      </p:pic>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0" y="0"/>
            <a:ext cx="6096000" cy="6254109"/>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387922437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1" y="1"/>
            <a:ext cx="6091742" cy="6192408"/>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6100620" y="0"/>
            <a:ext cx="6091379" cy="6192408"/>
          </a:xfrm>
          <a:prstGeom prst="rect">
            <a:avLst/>
          </a:prstGeom>
          <a:ln>
            <a:noFill/>
          </a:ln>
        </p:spPr>
        <p:txBody>
          <a:bodyPr/>
          <a:lstStyle/>
          <a:p>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318222677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pic>
        <p:nvPicPr>
          <p:cNvPr id="2" name="Picture 1" descr="Bee Network buses">
            <a:extLst>
              <a:ext uri="{FF2B5EF4-FFF2-40B4-BE49-F238E27FC236}">
                <a16:creationId xmlns:a16="http://schemas.microsoft.com/office/drawing/2014/main" id="{CD6A1540-D56B-EF5E-E7DD-57F1DB694B58}"/>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6091378" y="-25002"/>
            <a:ext cx="6100621" cy="6232123"/>
          </a:xfrm>
          <a:prstGeom prst="rect">
            <a:avLst/>
          </a:prstGeom>
          <a:ln>
            <a:noFill/>
          </a:ln>
        </p:spPr>
      </p:pic>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1" y="0"/>
            <a:ext cx="6091742" cy="6207121"/>
          </a:xfrm>
          <a:prstGeom prst="rect">
            <a:avLst/>
          </a:prstGeom>
          <a:solidFill>
            <a:srgbClr val="FFE14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15821267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41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1" y="0"/>
            <a:ext cx="6100620" cy="6207121"/>
          </a:xfrm>
          <a:prstGeom prst="rect">
            <a:avLst/>
          </a:prstGeom>
          <a:solidFill>
            <a:srgbClr val="CB277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pic>
        <p:nvPicPr>
          <p:cNvPr id="3" name="Picture 2" descr="Photo/illustration demonstrating digital connectivity across a city-scape. Tower blocks and whizzing splashes of light.">
            <a:extLst>
              <a:ext uri="{FF2B5EF4-FFF2-40B4-BE49-F238E27FC236}">
                <a16:creationId xmlns:a16="http://schemas.microsoft.com/office/drawing/2014/main" id="{71539417-B2AB-B0D3-2696-12445407511D}"/>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6100621" y="-1"/>
            <a:ext cx="6091742" cy="6207121"/>
          </a:xfrm>
          <a:prstGeom prst="rect">
            <a:avLst/>
          </a:prstGeom>
        </p:spPr>
      </p:pic>
    </p:spTree>
    <p:extLst>
      <p:ext uri="{BB962C8B-B14F-4D97-AF65-F5344CB8AC3E}">
        <p14:creationId xmlns:p14="http://schemas.microsoft.com/office/powerpoint/2010/main" val="2227880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5999" cy="6187195"/>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1" y="0"/>
            <a:ext cx="6096000" cy="6187195"/>
          </a:xfrm>
          <a:prstGeom prst="rect">
            <a:avLst/>
          </a:prstGeom>
          <a:ln>
            <a:noFill/>
          </a:ln>
        </p:spPr>
        <p:txBody>
          <a:bodyPr/>
          <a:lstStyle/>
          <a:p>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1996538"/>
            <a:ext cx="4305670" cy="2406844"/>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18196024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6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5999" cy="6187195"/>
          </a:xfrm>
          <a:prstGeom prst="rect">
            <a:avLst/>
          </a:prstGeom>
          <a:solidFill>
            <a:srgbClr val="B8BA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1996538"/>
            <a:ext cx="4305670" cy="2406844"/>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pic>
        <p:nvPicPr>
          <p:cNvPr id="2" name="Picture 1" descr="Three people organising tinned goods. One has a clipboard.">
            <a:extLst>
              <a:ext uri="{FF2B5EF4-FFF2-40B4-BE49-F238E27FC236}">
                <a16:creationId xmlns:a16="http://schemas.microsoft.com/office/drawing/2014/main" id="{8F3A95CC-011D-3BB3-75FB-85DBF08AC876}"/>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1" y="0"/>
            <a:ext cx="6096001" cy="6187195"/>
          </a:xfrm>
          <a:prstGeom prst="rect">
            <a:avLst/>
          </a:prstGeom>
        </p:spPr>
      </p:pic>
    </p:spTree>
    <p:extLst>
      <p:ext uri="{BB962C8B-B14F-4D97-AF65-F5344CB8AC3E}">
        <p14:creationId xmlns:p14="http://schemas.microsoft.com/office/powerpoint/2010/main" val="50009799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Lst>
          </p:cNvPr>
          <p:cNvSpPr/>
          <p:nvPr userDrawn="1"/>
        </p:nvSpPr>
        <p:spPr>
          <a:xfrm>
            <a:off x="6096000" y="0"/>
            <a:ext cx="6096000" cy="6187195"/>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1" y="0"/>
            <a:ext cx="6096000" cy="6187195"/>
          </a:xfrm>
          <a:prstGeom prst="rect">
            <a:avLst/>
          </a:prstGeom>
        </p:spPr>
        <p:txBody>
          <a:bodyPr/>
          <a:lstStyle/>
          <a:p>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1996538"/>
            <a:ext cx="4305670" cy="2406844"/>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213298872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6000" cy="6187195"/>
          </a:xfrm>
          <a:prstGeom prst="rect">
            <a:avLst/>
          </a:prstGeom>
          <a:solidFill>
            <a:srgbClr val="84C2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1996538"/>
            <a:ext cx="4305670" cy="2406844"/>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pic>
        <p:nvPicPr>
          <p:cNvPr id="3" name="Picture 2" descr="A brick wall with &quot;you are home here&quot; written on it.">
            <a:extLst>
              <a:ext uri="{FF2B5EF4-FFF2-40B4-BE49-F238E27FC236}">
                <a16:creationId xmlns:a16="http://schemas.microsoft.com/office/drawing/2014/main" id="{42382375-535B-0ED7-1B1D-955BBA6D4F85}"/>
              </a:ext>
            </a:extLst>
          </p:cNvPr>
          <p:cNvPicPr>
            <a:picLocks noChangeAspect="1"/>
          </p:cNvPicPr>
          <p:nvPr userDrawn="1"/>
        </p:nvPicPr>
        <p:blipFill>
          <a:blip r:embed="rId2" cstate="print">
            <a:extLst>
              <a:ext uri="{28A0092B-C50C-407E-A947-70E740481C1C}">
                <a14:useLocalDpi xmlns:a14="http://schemas.microsoft.com/office/drawing/2010/main"/>
              </a:ext>
            </a:extLst>
          </a:blip>
          <a:srcRect l="-2"/>
          <a:stretch>
            <a:fillRect/>
          </a:stretch>
        </p:blipFill>
        <p:spPr>
          <a:xfrm>
            <a:off x="1" y="0"/>
            <a:ext cx="6096000" cy="6187195"/>
          </a:xfrm>
          <a:prstGeom prst="rect">
            <a:avLst/>
          </a:prstGeom>
        </p:spPr>
      </p:pic>
    </p:spTree>
    <p:extLst>
      <p:ext uri="{BB962C8B-B14F-4D97-AF65-F5344CB8AC3E}">
        <p14:creationId xmlns:p14="http://schemas.microsoft.com/office/powerpoint/2010/main" val="414657736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40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6096000" y="0"/>
            <a:ext cx="6096000" cy="6187195"/>
          </a:xfrm>
          <a:prstGeom prst="rect">
            <a:avLst/>
          </a:prstGeom>
          <a:solidFill>
            <a:srgbClr val="84C2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6893533" y="1996538"/>
            <a:ext cx="4305670" cy="2406844"/>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pic>
        <p:nvPicPr>
          <p:cNvPr id="4" name="Picture 3" descr="Greater Manchester skyline with towerblocks and roads.">
            <a:extLst>
              <a:ext uri="{FF2B5EF4-FFF2-40B4-BE49-F238E27FC236}">
                <a16:creationId xmlns:a16="http://schemas.microsoft.com/office/drawing/2014/main" id="{3974BB89-C7C7-2D94-B813-F327BB01EDF6}"/>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0" y="0"/>
            <a:ext cx="6096000" cy="6187195"/>
          </a:xfrm>
          <a:prstGeom prst="rect">
            <a:avLst/>
          </a:prstGeom>
        </p:spPr>
      </p:pic>
    </p:spTree>
    <p:extLst>
      <p:ext uri="{BB962C8B-B14F-4D97-AF65-F5344CB8AC3E}">
        <p14:creationId xmlns:p14="http://schemas.microsoft.com/office/powerpoint/2010/main" val="273458269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5662F5E0-59EC-5D6F-2F30-40D3D2C9C742}"/>
              </a:ext>
            </a:extLst>
          </p:cNvPr>
          <p:cNvSpPr>
            <a:spLocks noGrp="1"/>
          </p:cNvSpPr>
          <p:nvPr>
            <p:ph type="pic" sz="quarter" idx="10"/>
          </p:nvPr>
        </p:nvSpPr>
        <p:spPr>
          <a:xfrm>
            <a:off x="6100621" y="0"/>
            <a:ext cx="6091380" cy="6198051"/>
          </a:xfrm>
          <a:prstGeom prst="rect">
            <a:avLst/>
          </a:prstGeom>
          <a:ln>
            <a:noFill/>
          </a:ln>
        </p:spPr>
        <p:txBody>
          <a:bodyPr/>
          <a:lstStyle/>
          <a:p>
            <a:endParaRPr lang="en-GB"/>
          </a:p>
        </p:txBody>
      </p:sp>
      <p:sp>
        <p:nvSpPr>
          <p:cNvPr id="6" name="Rectangle 5">
            <a:extLst>
              <a:ext uri="{FF2B5EF4-FFF2-40B4-BE49-F238E27FC236}">
                <a16:creationId xmlns:a16="http://schemas.microsoft.com/office/drawing/2014/main" id="{5206A227-D42D-4CC6-AEB6-0272B6E35EA5}"/>
              </a:ext>
              <a:ext uri="{C183D7F6-B498-43B3-948B-1728B52AA6E4}">
                <adec:decorative xmlns:adec="http://schemas.microsoft.com/office/drawing/2017/decorative" val="1"/>
              </a:ext>
            </a:extLst>
          </p:cNvPr>
          <p:cNvSpPr/>
          <p:nvPr userDrawn="1"/>
        </p:nvSpPr>
        <p:spPr>
          <a:xfrm>
            <a:off x="199883" y="170313"/>
            <a:ext cx="5900737" cy="602773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7">
            <a:extLst>
              <a:ext uri="{FF2B5EF4-FFF2-40B4-BE49-F238E27FC236}">
                <a16:creationId xmlns:a16="http://schemas.microsoft.com/office/drawing/2014/main" id="{CEBE09DF-861D-C8D5-DEDB-56B25FCE00C7}"/>
              </a:ext>
            </a:extLst>
          </p:cNvPr>
          <p:cNvSpPr>
            <a:spLocks noGrp="1"/>
          </p:cNvSpPr>
          <p:nvPr>
            <p:ph type="body" sz="quarter" idx="11" hasCustomPrompt="1"/>
          </p:nvPr>
        </p:nvSpPr>
        <p:spPr>
          <a:xfrm>
            <a:off x="992797" y="1847850"/>
            <a:ext cx="4305670" cy="2826137"/>
          </a:xfrm>
          <a:prstGeom prst="rect">
            <a:avLst/>
          </a:prstGeom>
        </p:spPr>
        <p:txBody>
          <a:bodyPr/>
          <a:lstStyle>
            <a:lvl1pPr>
              <a:defRPr>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Text here</a:t>
            </a:r>
            <a:endParaRPr lang="en-GB"/>
          </a:p>
        </p:txBody>
      </p:sp>
    </p:spTree>
    <p:extLst>
      <p:ext uri="{BB962C8B-B14F-4D97-AF65-F5344CB8AC3E}">
        <p14:creationId xmlns:p14="http://schemas.microsoft.com/office/powerpoint/2010/main" val="373582016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E624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A1ABDABB-4736-6F51-08A4-96C61C5843DF}"/>
              </a:ext>
            </a:extLst>
          </p:cNvPr>
          <p:cNvSpPr>
            <a:spLocks noGrp="1"/>
          </p:cNvSpPr>
          <p:nvPr>
            <p:ph type="body" sz="quarter" idx="10" hasCustomPrompt="1"/>
          </p:nvPr>
        </p:nvSpPr>
        <p:spPr>
          <a:xfrm>
            <a:off x="947467" y="1860013"/>
            <a:ext cx="3851837" cy="3462307"/>
          </a:xfrm>
          <a:prstGeom prst="rect">
            <a:avLst/>
          </a:prstGeom>
        </p:spPr>
        <p:txBody>
          <a:bodyPr/>
          <a:lstStyle>
            <a:lvl1pPr>
              <a:defRPr/>
            </a:lvl1pPr>
          </a:lstStyle>
          <a:p>
            <a:pPr lvl="0"/>
            <a:r>
              <a:rPr lang="en-US"/>
              <a:t>Text here</a:t>
            </a:r>
            <a:endParaRPr lang="en-GB"/>
          </a:p>
        </p:txBody>
      </p:sp>
      <p:pic>
        <p:nvPicPr>
          <p:cNvPr id="7" name="Picture 2" descr="Map of Greater Manchester showing boundaries between Bolton, Bury Rochdale, Oldham, Tameside, Stockport, Manchester, Trafford, Salford, Wigan.">
            <a:extLst>
              <a:ext uri="{FF2B5EF4-FFF2-40B4-BE49-F238E27FC236}">
                <a16:creationId xmlns:a16="http://schemas.microsoft.com/office/drawing/2014/main" id="{55F9E3AA-2F35-A8DB-1A9E-6844EF6AFF62}"/>
              </a:ext>
              <a:ext uri="{C183D7F6-B498-43B3-948B-1728B52AA6E4}">
                <adec:decorative xmlns:adec="http://schemas.microsoft.com/office/drawing/2017/decorative" val="0"/>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5581650" y="1394505"/>
            <a:ext cx="5953125" cy="4210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91797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33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tx1"/>
                </a:solidFill>
              </a:defRPr>
            </a:lvl1pPr>
          </a:lstStyle>
          <a:p>
            <a:r>
              <a:rPr lang="en-US"/>
              <a:t>Click to edit Master title style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EF774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Map of Greater Manchester showing boundaries between Bolton, Bury Rochdale, Oldham, Tameside, Stockport, Manchester, Trafford, Salford, Wigan.">
            <a:extLst>
              <a:ext uri="{FF2B5EF4-FFF2-40B4-BE49-F238E27FC236}">
                <a16:creationId xmlns:a16="http://schemas.microsoft.com/office/drawing/2014/main" id="{D769C17B-5550-2386-6FA5-11C7098DDE9F}"/>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a:fillRect/>
          </a:stretch>
        </p:blipFill>
        <p:spPr bwMode="auto">
          <a:xfrm>
            <a:off x="5695949" y="1414462"/>
            <a:ext cx="5657851" cy="4101985"/>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2">
            <a:extLst>
              <a:ext uri="{FF2B5EF4-FFF2-40B4-BE49-F238E27FC236}">
                <a16:creationId xmlns:a16="http://schemas.microsoft.com/office/drawing/2014/main" id="{A1ABDABB-4736-6F51-08A4-96C61C5843DF}"/>
              </a:ext>
            </a:extLst>
          </p:cNvPr>
          <p:cNvSpPr>
            <a:spLocks noGrp="1"/>
          </p:cNvSpPr>
          <p:nvPr>
            <p:ph type="body" sz="quarter" idx="10" hasCustomPrompt="1"/>
          </p:nvPr>
        </p:nvSpPr>
        <p:spPr>
          <a:xfrm>
            <a:off x="938589" y="1860013"/>
            <a:ext cx="3851837" cy="3462307"/>
          </a:xfrm>
          <a:prstGeom prst="rect">
            <a:avLst/>
          </a:prstGeom>
        </p:spPr>
        <p:txBody>
          <a:bodyPr/>
          <a:lstStyle>
            <a:lvl1pPr>
              <a:defRPr/>
            </a:lvl1pPr>
          </a:lstStyle>
          <a:p>
            <a:pPr lvl="0"/>
            <a:r>
              <a:rPr lang="en-US"/>
              <a:t>Text here</a:t>
            </a:r>
            <a:endParaRPr lang="en-GB"/>
          </a:p>
        </p:txBody>
      </p:sp>
    </p:spTree>
    <p:extLst>
      <p:ext uri="{BB962C8B-B14F-4D97-AF65-F5344CB8AC3E}">
        <p14:creationId xmlns:p14="http://schemas.microsoft.com/office/powerpoint/2010/main" val="120489398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4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A1ABDABB-4736-6F51-08A4-96C61C5843DF}"/>
              </a:ext>
            </a:extLst>
          </p:cNvPr>
          <p:cNvSpPr>
            <a:spLocks noGrp="1"/>
          </p:cNvSpPr>
          <p:nvPr>
            <p:ph type="body" sz="quarter" idx="10" hasCustomPrompt="1"/>
          </p:nvPr>
        </p:nvSpPr>
        <p:spPr>
          <a:xfrm>
            <a:off x="938589" y="1860013"/>
            <a:ext cx="3851837" cy="3462307"/>
          </a:xfrm>
          <a:prstGeom prst="rect">
            <a:avLst/>
          </a:prstGeom>
        </p:spPr>
        <p:txBody>
          <a:bodyPr/>
          <a:lstStyle>
            <a:lvl1pPr>
              <a:defRPr/>
            </a:lvl1pPr>
          </a:lstStyle>
          <a:p>
            <a:pPr lvl="0"/>
            <a:r>
              <a:rPr lang="en-US"/>
              <a:t>Text here</a:t>
            </a:r>
            <a:endParaRPr lang="en-GB"/>
          </a:p>
        </p:txBody>
      </p:sp>
      <p:pic>
        <p:nvPicPr>
          <p:cNvPr id="7" name="Picture 2" descr="Map of Greater Manchester showing boundaries between Bolton, Bury Rochdale, Oldham, Tameside, Stockport, Manchester, Trafford, Salford, Wigan.">
            <a:extLst>
              <a:ext uri="{FF2B5EF4-FFF2-40B4-BE49-F238E27FC236}">
                <a16:creationId xmlns:a16="http://schemas.microsoft.com/office/drawing/2014/main" id="{534C2AE3-A7F1-BB17-A1D0-07A321959CFB}"/>
              </a:ext>
              <a:ext uri="{C183D7F6-B498-43B3-948B-1728B52AA6E4}">
                <adec:decorative xmlns:adec="http://schemas.microsoft.com/office/drawing/2017/decorative" val="0"/>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5581650" y="1394505"/>
            <a:ext cx="5953125" cy="421046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2A5C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65677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43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A1ABDABB-4736-6F51-08A4-96C61C5843DF}"/>
              </a:ext>
            </a:extLst>
          </p:cNvPr>
          <p:cNvSpPr>
            <a:spLocks noGrp="1"/>
          </p:cNvSpPr>
          <p:nvPr>
            <p:ph type="body" sz="quarter" idx="10" hasCustomPrompt="1"/>
          </p:nvPr>
        </p:nvSpPr>
        <p:spPr>
          <a:xfrm>
            <a:off x="938589" y="1860013"/>
            <a:ext cx="3851837" cy="3462307"/>
          </a:xfrm>
          <a:prstGeom prst="rect">
            <a:avLst/>
          </a:prstGeom>
        </p:spPr>
        <p:txBody>
          <a:bodyPr/>
          <a:lstStyle>
            <a:lvl1pPr>
              <a:defRPr/>
            </a:lvl1pPr>
          </a:lstStyle>
          <a:p>
            <a:pPr lvl="0"/>
            <a:r>
              <a:rPr lang="en-US"/>
              <a:t>Text here</a:t>
            </a:r>
            <a:endParaRPr lang="en-GB"/>
          </a:p>
        </p:txBody>
      </p:sp>
      <p:pic>
        <p:nvPicPr>
          <p:cNvPr id="7" name="Picture 2" descr="Map of Greater Manchester showing boundaries between Bolton, Bury Rochdale, Oldham, Tameside, Stockport, Manchester, Trafford, Salford, Wigan.">
            <a:extLst>
              <a:ext uri="{FF2B5EF4-FFF2-40B4-BE49-F238E27FC236}">
                <a16:creationId xmlns:a16="http://schemas.microsoft.com/office/drawing/2014/main" id="{534C2AE3-A7F1-BB17-A1D0-07A321959CFB}"/>
              </a:ext>
              <a:ext uri="{C183D7F6-B498-43B3-948B-1728B52AA6E4}">
                <adec:decorative xmlns:adec="http://schemas.microsoft.com/office/drawing/2017/decorative" val="0"/>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5581650" y="1394505"/>
            <a:ext cx="5953125" cy="42104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4975A34-30CA-ADF7-0061-7467399511FC}"/>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E62445"/>
              </a:gs>
              <a:gs pos="51000">
                <a:srgbClr val="EF7745"/>
              </a:gs>
              <a:gs pos="100000">
                <a:srgbClr val="E6244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451455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tx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A1ABDABB-4736-6F51-08A4-96C61C5843DF}"/>
              </a:ext>
            </a:extLst>
          </p:cNvPr>
          <p:cNvSpPr>
            <a:spLocks noGrp="1"/>
          </p:cNvSpPr>
          <p:nvPr>
            <p:ph type="body" sz="quarter" idx="10" hasCustomPrompt="1"/>
          </p:nvPr>
        </p:nvSpPr>
        <p:spPr>
          <a:xfrm>
            <a:off x="929712" y="1734300"/>
            <a:ext cx="3851837" cy="3462307"/>
          </a:xfrm>
          <a:prstGeom prst="rect">
            <a:avLst/>
          </a:prstGeom>
        </p:spPr>
        <p:txBody>
          <a:bodyPr/>
          <a:lstStyle>
            <a:lvl1pPr>
              <a:defRPr/>
            </a:lvl1pPr>
          </a:lstStyle>
          <a:p>
            <a:pPr lvl="0"/>
            <a:r>
              <a:rPr lang="en-US"/>
              <a:t>Text here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AEBE3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a:extLst>
              <a:ext uri="{FF2B5EF4-FFF2-40B4-BE49-F238E27FC236}">
                <a16:creationId xmlns:a16="http://schemas.microsoft.com/office/drawing/2014/main" id="{D769C17B-5550-2386-6FA5-11C7098DDE9F}"/>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a:fillRect/>
          </a:stretch>
        </p:blipFill>
        <p:spPr bwMode="auto">
          <a:xfrm>
            <a:off x="5695949" y="1414462"/>
            <a:ext cx="5657851" cy="4101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17429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44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A1ABDABB-4736-6F51-08A4-96C61C5843DF}"/>
              </a:ext>
            </a:extLst>
          </p:cNvPr>
          <p:cNvSpPr>
            <a:spLocks noGrp="1"/>
          </p:cNvSpPr>
          <p:nvPr>
            <p:ph type="body" sz="quarter" idx="10" hasCustomPrompt="1"/>
          </p:nvPr>
        </p:nvSpPr>
        <p:spPr>
          <a:xfrm>
            <a:off x="929712" y="1734300"/>
            <a:ext cx="3851837" cy="3462307"/>
          </a:xfrm>
          <a:prstGeom prst="rect">
            <a:avLst/>
          </a:prstGeom>
        </p:spPr>
        <p:txBody>
          <a:bodyPr/>
          <a:lstStyle>
            <a:lvl1pPr>
              <a:defRPr/>
            </a:lvl1pPr>
          </a:lstStyle>
          <a:p>
            <a:pPr lvl="0"/>
            <a:r>
              <a:rPr lang="en-US"/>
              <a:t>Text here</a:t>
            </a: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Map of Greater Manchester showing boundaries between Bolton, Bury Rochdale, Oldham, Tameside, Stockport, Manchester, Trafford, Salford, Wigan.">
            <a:extLst>
              <a:ext uri="{FF2B5EF4-FFF2-40B4-BE49-F238E27FC236}">
                <a16:creationId xmlns:a16="http://schemas.microsoft.com/office/drawing/2014/main" id="{D769C17B-5550-2386-6FA5-11C7098DDE9F}"/>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a:ext>
            </a:extLst>
          </a:blip>
          <a:srcRect/>
          <a:stretch>
            <a:fillRect/>
          </a:stretch>
        </p:blipFill>
        <p:spPr bwMode="auto">
          <a:xfrm>
            <a:off x="5695949" y="1414462"/>
            <a:ext cx="5657851" cy="410198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85489A2-FFA9-F635-019C-B99FDC5818E2}"/>
              </a:ext>
              <a:ext uri="{C183D7F6-B498-43B3-948B-1728B52AA6E4}">
                <adec:decorative xmlns:adec="http://schemas.microsoft.com/office/drawing/2017/decorative" val="1"/>
              </a:ext>
            </a:extLst>
          </p:cNvPr>
          <p:cNvSpPr/>
          <p:nvPr userDrawn="1"/>
        </p:nvSpPr>
        <p:spPr>
          <a:xfrm>
            <a:off x="0" y="6001233"/>
            <a:ext cx="12192000" cy="185560"/>
          </a:xfrm>
          <a:prstGeom prst="rect">
            <a:avLst/>
          </a:prstGeom>
          <a:gradFill>
            <a:gsLst>
              <a:gs pos="0">
                <a:srgbClr val="E62445"/>
              </a:gs>
              <a:gs pos="51000">
                <a:srgbClr val="EF7745"/>
              </a:gs>
              <a:gs pos="100000">
                <a:srgbClr val="E62446"/>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070099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80DA62-C022-CAD8-B460-0139A8452331}"/>
              </a:ext>
            </a:extLst>
          </p:cNvPr>
          <p:cNvSpPr>
            <a:spLocks noGrp="1"/>
          </p:cNvSpPr>
          <p:nvPr>
            <p:ph type="title"/>
          </p:nvPr>
        </p:nvSpPr>
        <p:spPr>
          <a:xfrm>
            <a:off x="361950" y="301624"/>
            <a:ext cx="10515600" cy="577850"/>
          </a:xfrm>
          <a:prstGeom prst="rect">
            <a:avLst/>
          </a:prstGeom>
        </p:spPr>
        <p:txBody>
          <a:bodyPr/>
          <a:lstStyle>
            <a:lvl1pPr>
              <a:defRPr b="0">
                <a:solidFill>
                  <a:schemeClr val="bg1"/>
                </a:solidFill>
              </a:defRPr>
            </a:lvl1pPr>
          </a:lstStyle>
          <a:p>
            <a:r>
              <a:rPr lang="en-US"/>
              <a:t>Click to edit Master title style</a:t>
            </a:r>
            <a:endParaRPr lang="en-GB"/>
          </a:p>
        </p:txBody>
      </p:sp>
      <p:pic>
        <p:nvPicPr>
          <p:cNvPr id="7" name="Picture 2" descr="Map of Greater Manchester showing boundaries between Bolton, Bury Rochdale, Oldham, Tameside, Stockport, Manchester, Trafford, Salford, Wigan.">
            <a:extLst>
              <a:ext uri="{FF2B5EF4-FFF2-40B4-BE49-F238E27FC236}">
                <a16:creationId xmlns:a16="http://schemas.microsoft.com/office/drawing/2014/main" id="{534C2AE3-A7F1-BB17-A1D0-07A321959CFB}"/>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5581650" y="1394505"/>
            <a:ext cx="5953125" cy="4210461"/>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2">
            <a:extLst>
              <a:ext uri="{FF2B5EF4-FFF2-40B4-BE49-F238E27FC236}">
                <a16:creationId xmlns:a16="http://schemas.microsoft.com/office/drawing/2014/main" id="{A1ABDABB-4736-6F51-08A4-96C61C5843DF}"/>
              </a:ext>
            </a:extLst>
          </p:cNvPr>
          <p:cNvSpPr>
            <a:spLocks noGrp="1"/>
          </p:cNvSpPr>
          <p:nvPr>
            <p:ph type="body" sz="quarter" idx="10" hasCustomPrompt="1"/>
          </p:nvPr>
        </p:nvSpPr>
        <p:spPr>
          <a:xfrm>
            <a:off x="929712" y="1734300"/>
            <a:ext cx="3851837" cy="3462307"/>
          </a:xfrm>
          <a:prstGeom prst="rect">
            <a:avLst/>
          </a:prstGeom>
        </p:spPr>
        <p:txBody>
          <a:bodyPr/>
          <a:lstStyle>
            <a:lvl1pPr>
              <a:defRPr/>
            </a:lvl1pPr>
          </a:lstStyle>
          <a:p>
            <a:pPr lvl="0"/>
            <a:r>
              <a:rPr lang="en-US"/>
              <a:t>Text here</a:t>
            </a:r>
            <a:endParaRPr lang="en-GB"/>
          </a:p>
        </p:txBody>
      </p:sp>
      <p:sp>
        <p:nvSpPr>
          <p:cNvPr id="5" name="Rectangle 4">
            <a:extLst>
              <a:ext uri="{FF2B5EF4-FFF2-40B4-BE49-F238E27FC236}">
                <a16:creationId xmlns:a16="http://schemas.microsoft.com/office/drawing/2014/main" id="{9963C894-0479-7D89-D8A8-CAFA175FE59F}"/>
              </a:ext>
              <a:ext uri="{C183D7F6-B498-43B3-948B-1728B52AA6E4}">
                <adec:decorative xmlns:adec="http://schemas.microsoft.com/office/drawing/2017/decorative" val="1"/>
              </a:ext>
            </a:extLst>
          </p:cNvPr>
          <p:cNvSpPr/>
          <p:nvPr userDrawn="1"/>
        </p:nvSpPr>
        <p:spPr>
          <a:xfrm>
            <a:off x="0" y="6001233"/>
            <a:ext cx="12192000" cy="185560"/>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543706D-D1AB-B32B-D6D9-D5FFE97E4A00}"/>
              </a:ext>
              <a:ext uri="{C183D7F6-B498-43B3-948B-1728B52AA6E4}">
                <adec:decorative xmlns:adec="http://schemas.microsoft.com/office/drawing/2017/decorative" val="1"/>
              </a:ext>
            </a:extLst>
          </p:cNvPr>
          <p:cNvSpPr/>
          <p:nvPr userDrawn="1"/>
        </p:nvSpPr>
        <p:spPr>
          <a:xfrm>
            <a:off x="0" y="-1"/>
            <a:ext cx="12192000" cy="1181101"/>
          </a:xfrm>
          <a:prstGeom prst="rect">
            <a:avLst/>
          </a:prstGeom>
          <a:solidFill>
            <a:srgbClr val="129B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7235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38.xml"/><Relationship Id="rId21" Type="http://schemas.openxmlformats.org/officeDocument/2006/relationships/slideLayout" Target="../slideLayouts/slideLayout33.xml"/><Relationship Id="rId42" Type="http://schemas.openxmlformats.org/officeDocument/2006/relationships/slideLayout" Target="../slideLayouts/slideLayout54.xml"/><Relationship Id="rId47" Type="http://schemas.openxmlformats.org/officeDocument/2006/relationships/slideLayout" Target="../slideLayouts/slideLayout59.xml"/><Relationship Id="rId63" Type="http://schemas.openxmlformats.org/officeDocument/2006/relationships/slideLayout" Target="../slideLayouts/slideLayout75.xml"/><Relationship Id="rId68" Type="http://schemas.openxmlformats.org/officeDocument/2006/relationships/slideLayout" Target="../slideLayouts/slideLayout80.xml"/><Relationship Id="rId7" Type="http://schemas.openxmlformats.org/officeDocument/2006/relationships/slideLayout" Target="../slideLayouts/slideLayout19.xml"/><Relationship Id="rId71" Type="http://schemas.openxmlformats.org/officeDocument/2006/relationships/image" Target="../media/image2.png"/><Relationship Id="rId2" Type="http://schemas.openxmlformats.org/officeDocument/2006/relationships/slideLayout" Target="../slideLayouts/slideLayout14.xml"/><Relationship Id="rId16" Type="http://schemas.openxmlformats.org/officeDocument/2006/relationships/slideLayout" Target="../slideLayouts/slideLayout28.xml"/><Relationship Id="rId29" Type="http://schemas.openxmlformats.org/officeDocument/2006/relationships/slideLayout" Target="../slideLayouts/slideLayout41.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32" Type="http://schemas.openxmlformats.org/officeDocument/2006/relationships/slideLayout" Target="../slideLayouts/slideLayout44.xml"/><Relationship Id="rId37" Type="http://schemas.openxmlformats.org/officeDocument/2006/relationships/slideLayout" Target="../slideLayouts/slideLayout49.xml"/><Relationship Id="rId40" Type="http://schemas.openxmlformats.org/officeDocument/2006/relationships/slideLayout" Target="../slideLayouts/slideLayout52.xml"/><Relationship Id="rId45" Type="http://schemas.openxmlformats.org/officeDocument/2006/relationships/slideLayout" Target="../slideLayouts/slideLayout57.xml"/><Relationship Id="rId53" Type="http://schemas.openxmlformats.org/officeDocument/2006/relationships/slideLayout" Target="../slideLayouts/slideLayout65.xml"/><Relationship Id="rId58" Type="http://schemas.openxmlformats.org/officeDocument/2006/relationships/slideLayout" Target="../slideLayouts/slideLayout70.xml"/><Relationship Id="rId66" Type="http://schemas.openxmlformats.org/officeDocument/2006/relationships/slideLayout" Target="../slideLayouts/slideLayout78.xml"/><Relationship Id="rId5" Type="http://schemas.openxmlformats.org/officeDocument/2006/relationships/slideLayout" Target="../slideLayouts/slideLayout17.xml"/><Relationship Id="rId61" Type="http://schemas.openxmlformats.org/officeDocument/2006/relationships/slideLayout" Target="../slideLayouts/slideLayout73.xml"/><Relationship Id="rId19" Type="http://schemas.openxmlformats.org/officeDocument/2006/relationships/slideLayout" Target="../slideLayouts/slideLayout31.xml"/><Relationship Id="rId14" Type="http://schemas.openxmlformats.org/officeDocument/2006/relationships/slideLayout" Target="../slideLayouts/slideLayout26.xml"/><Relationship Id="rId22" Type="http://schemas.openxmlformats.org/officeDocument/2006/relationships/slideLayout" Target="../slideLayouts/slideLayout34.xml"/><Relationship Id="rId27" Type="http://schemas.openxmlformats.org/officeDocument/2006/relationships/slideLayout" Target="../slideLayouts/slideLayout39.xml"/><Relationship Id="rId30" Type="http://schemas.openxmlformats.org/officeDocument/2006/relationships/slideLayout" Target="../slideLayouts/slideLayout42.xml"/><Relationship Id="rId35" Type="http://schemas.openxmlformats.org/officeDocument/2006/relationships/slideLayout" Target="../slideLayouts/slideLayout47.xml"/><Relationship Id="rId43" Type="http://schemas.openxmlformats.org/officeDocument/2006/relationships/slideLayout" Target="../slideLayouts/slideLayout55.xml"/><Relationship Id="rId48" Type="http://schemas.openxmlformats.org/officeDocument/2006/relationships/slideLayout" Target="../slideLayouts/slideLayout60.xml"/><Relationship Id="rId56" Type="http://schemas.openxmlformats.org/officeDocument/2006/relationships/slideLayout" Target="../slideLayouts/slideLayout68.xml"/><Relationship Id="rId64" Type="http://schemas.openxmlformats.org/officeDocument/2006/relationships/slideLayout" Target="../slideLayouts/slideLayout76.xml"/><Relationship Id="rId69" Type="http://schemas.openxmlformats.org/officeDocument/2006/relationships/slideLayout" Target="../slideLayouts/slideLayout81.xml"/><Relationship Id="rId8" Type="http://schemas.openxmlformats.org/officeDocument/2006/relationships/slideLayout" Target="../slideLayouts/slideLayout20.xml"/><Relationship Id="rId51" Type="http://schemas.openxmlformats.org/officeDocument/2006/relationships/slideLayout" Target="../slideLayouts/slideLayout63.xml"/><Relationship Id="rId72" Type="http://schemas.openxmlformats.org/officeDocument/2006/relationships/image" Target="../media/image5.png"/><Relationship Id="rId3" Type="http://schemas.openxmlformats.org/officeDocument/2006/relationships/slideLayout" Target="../slideLayouts/slideLayout15.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slideLayout" Target="../slideLayouts/slideLayout37.xml"/><Relationship Id="rId33" Type="http://schemas.openxmlformats.org/officeDocument/2006/relationships/slideLayout" Target="../slideLayouts/slideLayout45.xml"/><Relationship Id="rId38" Type="http://schemas.openxmlformats.org/officeDocument/2006/relationships/slideLayout" Target="../slideLayouts/slideLayout50.xml"/><Relationship Id="rId46" Type="http://schemas.openxmlformats.org/officeDocument/2006/relationships/slideLayout" Target="../slideLayouts/slideLayout58.xml"/><Relationship Id="rId59" Type="http://schemas.openxmlformats.org/officeDocument/2006/relationships/slideLayout" Target="../slideLayouts/slideLayout71.xml"/><Relationship Id="rId67" Type="http://schemas.openxmlformats.org/officeDocument/2006/relationships/slideLayout" Target="../slideLayouts/slideLayout79.xml"/><Relationship Id="rId20" Type="http://schemas.openxmlformats.org/officeDocument/2006/relationships/slideLayout" Target="../slideLayouts/slideLayout32.xml"/><Relationship Id="rId41" Type="http://schemas.openxmlformats.org/officeDocument/2006/relationships/slideLayout" Target="../slideLayouts/slideLayout53.xml"/><Relationship Id="rId54" Type="http://schemas.openxmlformats.org/officeDocument/2006/relationships/slideLayout" Target="../slideLayouts/slideLayout66.xml"/><Relationship Id="rId62" Type="http://schemas.openxmlformats.org/officeDocument/2006/relationships/slideLayout" Target="../slideLayouts/slideLayout74.xml"/><Relationship Id="rId70"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28" Type="http://schemas.openxmlformats.org/officeDocument/2006/relationships/slideLayout" Target="../slideLayouts/slideLayout40.xml"/><Relationship Id="rId36" Type="http://schemas.openxmlformats.org/officeDocument/2006/relationships/slideLayout" Target="../slideLayouts/slideLayout48.xml"/><Relationship Id="rId49" Type="http://schemas.openxmlformats.org/officeDocument/2006/relationships/slideLayout" Target="../slideLayouts/slideLayout61.xml"/><Relationship Id="rId57" Type="http://schemas.openxmlformats.org/officeDocument/2006/relationships/slideLayout" Target="../slideLayouts/slideLayout69.xml"/><Relationship Id="rId10" Type="http://schemas.openxmlformats.org/officeDocument/2006/relationships/slideLayout" Target="../slideLayouts/slideLayout22.xml"/><Relationship Id="rId31" Type="http://schemas.openxmlformats.org/officeDocument/2006/relationships/slideLayout" Target="../slideLayouts/slideLayout43.xml"/><Relationship Id="rId44" Type="http://schemas.openxmlformats.org/officeDocument/2006/relationships/slideLayout" Target="../slideLayouts/slideLayout56.xml"/><Relationship Id="rId52" Type="http://schemas.openxmlformats.org/officeDocument/2006/relationships/slideLayout" Target="../slideLayouts/slideLayout64.xml"/><Relationship Id="rId60" Type="http://schemas.openxmlformats.org/officeDocument/2006/relationships/slideLayout" Target="../slideLayouts/slideLayout72.xml"/><Relationship Id="rId65" Type="http://schemas.openxmlformats.org/officeDocument/2006/relationships/slideLayout" Target="../slideLayouts/slideLayout77.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9" Type="http://schemas.openxmlformats.org/officeDocument/2006/relationships/slideLayout" Target="../slideLayouts/slideLayout51.xml"/><Relationship Id="rId34" Type="http://schemas.openxmlformats.org/officeDocument/2006/relationships/slideLayout" Target="../slideLayouts/slideLayout46.xml"/><Relationship Id="rId50" Type="http://schemas.openxmlformats.org/officeDocument/2006/relationships/slideLayout" Target="../slideLayouts/slideLayout62.xml"/><Relationship Id="rId55"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62445"/>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3C99068-D7A4-653C-013B-A25AA5C6EB18}"/>
              </a:ext>
              <a:ext uri="{C183D7F6-B498-43B3-948B-1728B52AA6E4}">
                <adec:decorative xmlns:adec="http://schemas.microsoft.com/office/drawing/2017/decorative" val="1"/>
              </a:ext>
            </a:extLst>
          </p:cNvPr>
          <p:cNvSpPr/>
          <p:nvPr userDrawn="1"/>
        </p:nvSpPr>
        <p:spPr>
          <a:xfrm>
            <a:off x="0" y="6186794"/>
            <a:ext cx="12192000" cy="68103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7" name="Picture 6" descr="Logo: Together we are Greater Manchester">
            <a:extLst>
              <a:ext uri="{FF2B5EF4-FFF2-40B4-BE49-F238E27FC236}">
                <a16:creationId xmlns:a16="http://schemas.microsoft.com/office/drawing/2014/main" id="{3CDD4DAB-78AF-B44E-473F-74D851EC3F06}"/>
              </a:ext>
            </a:extLst>
          </p:cNvPr>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10440140" y="273371"/>
            <a:ext cx="1469534" cy="1081405"/>
          </a:xfrm>
          <a:prstGeom prst="rect">
            <a:avLst/>
          </a:prstGeom>
        </p:spPr>
      </p:pic>
      <p:pic>
        <p:nvPicPr>
          <p:cNvPr id="9" name="Picture 8" descr="Logo: Greater Manchester Combined Authority">
            <a:extLst>
              <a:ext uri="{FF2B5EF4-FFF2-40B4-BE49-F238E27FC236}">
                <a16:creationId xmlns:a16="http://schemas.microsoft.com/office/drawing/2014/main" id="{E5B67861-9AE4-5A07-B82C-3A6B31CCEA81}"/>
              </a:ext>
              <a:ext uri="{C183D7F6-B498-43B3-948B-1728B52AA6E4}">
                <adec:decorative xmlns:adec="http://schemas.microsoft.com/office/drawing/2017/decorative" val="0"/>
              </a:ext>
            </a:extLst>
          </p:cNvPr>
          <p:cNvPicPr>
            <a:picLocks noChangeAspect="1"/>
          </p:cNvPicPr>
          <p:nvPr userDrawn="1"/>
        </p:nvPicPr>
        <p:blipFill>
          <a:blip r:embed="rId15" cstate="print">
            <a:extLst>
              <a:ext uri="{28A0092B-C50C-407E-A947-70E740481C1C}">
                <a14:useLocalDpi xmlns:a14="http://schemas.microsoft.com/office/drawing/2010/main"/>
              </a:ext>
            </a:extLst>
          </a:blip>
          <a:stretch>
            <a:fillRect/>
          </a:stretch>
        </p:blipFill>
        <p:spPr>
          <a:xfrm>
            <a:off x="9810751" y="6334561"/>
            <a:ext cx="2213508" cy="317781"/>
          </a:xfrm>
          <a:prstGeom prst="rect">
            <a:avLst/>
          </a:prstGeom>
        </p:spPr>
      </p:pic>
      <p:sp>
        <p:nvSpPr>
          <p:cNvPr id="11" name="Title Placeholder 10">
            <a:extLst>
              <a:ext uri="{FF2B5EF4-FFF2-40B4-BE49-F238E27FC236}">
                <a16:creationId xmlns:a16="http://schemas.microsoft.com/office/drawing/2014/main" id="{1EF3835A-C44B-FF74-1387-4B1638ECE199}"/>
              </a:ext>
            </a:extLst>
          </p:cNvPr>
          <p:cNvSpPr>
            <a:spLocks noGrp="1"/>
          </p:cNvSpPr>
          <p:nvPr>
            <p:ph type="title"/>
          </p:nvPr>
        </p:nvSpPr>
        <p:spPr>
          <a:xfrm>
            <a:off x="838200" y="2281254"/>
            <a:ext cx="9109668" cy="1325563"/>
          </a:xfrm>
          <a:prstGeom prst="rect">
            <a:avLst/>
          </a:prstGeom>
        </p:spPr>
        <p:txBody>
          <a:bodyPr vert="horz" lIns="91440" tIns="45720" rIns="91440" bIns="45720" rtlCol="0" anchor="ctr">
            <a:normAutofit/>
          </a:bodyPr>
          <a:lstStyle/>
          <a:p>
            <a:r>
              <a:rPr lang="en-US"/>
              <a:t>Click to edit Master title style</a:t>
            </a:r>
            <a:endParaRPr lang="en-GB"/>
          </a:p>
        </p:txBody>
      </p:sp>
    </p:spTree>
    <p:extLst>
      <p:ext uri="{BB962C8B-B14F-4D97-AF65-F5344CB8AC3E}">
        <p14:creationId xmlns:p14="http://schemas.microsoft.com/office/powerpoint/2010/main" val="2832446738"/>
      </p:ext>
    </p:extLst>
  </p:cSld>
  <p:clrMap bg1="lt1" tx1="dk1" bg2="lt2" tx2="dk2" accent1="accent1" accent2="accent2" accent3="accent3" accent4="accent4" accent5="accent5" accent6="accent6" hlink="hlink" folHlink="folHlink"/>
  <p:sldLayoutIdLst>
    <p:sldLayoutId id="2147483721" r:id="rId1"/>
    <p:sldLayoutId id="2147483710" r:id="rId2"/>
    <p:sldLayoutId id="2147483707" r:id="rId3"/>
    <p:sldLayoutId id="2147483708" r:id="rId4"/>
    <p:sldLayoutId id="2147483694" r:id="rId5"/>
    <p:sldLayoutId id="2147483733" r:id="rId6"/>
    <p:sldLayoutId id="2147483709" r:id="rId7"/>
    <p:sldLayoutId id="2147483757" r:id="rId8"/>
    <p:sldLayoutId id="2147483758" r:id="rId9"/>
    <p:sldLayoutId id="2147483759" r:id="rId10"/>
    <p:sldLayoutId id="2147483760" r:id="rId11"/>
    <p:sldLayoutId id="2147483784" r:id="rId12"/>
  </p:sldLayoutIdLst>
  <p:txStyles>
    <p:titleStyle>
      <a:lvl1pPr algn="l" defTabSz="914400" rtl="0" eaLnBrk="1" latinLnBrk="0" hangingPunct="1">
        <a:lnSpc>
          <a:spcPct val="100000"/>
        </a:lnSpc>
        <a:spcBef>
          <a:spcPts val="0"/>
        </a:spcBef>
        <a:buNone/>
        <a:defRPr sz="4000" b="0" i="0" kern="1200">
          <a:solidFill>
            <a:schemeClr val="bg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000" i="1" kern="1200">
          <a:solidFill>
            <a:schemeClr val="bg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i="1" kern="1200">
          <a:solidFill>
            <a:schemeClr val="bg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i="1" kern="1200">
          <a:solidFill>
            <a:schemeClr val="bg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000" i="1" kern="1200">
          <a:solidFill>
            <a:schemeClr val="bg1"/>
          </a:solidFill>
          <a:latin typeface="+mj-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2000" i="1"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EB119EC0-0915-7FDF-B915-0270A4450C99}"/>
              </a:ext>
            </a:extLst>
          </p:cNvPr>
          <p:cNvSpPr txBox="1">
            <a:spLocks/>
          </p:cNvSpPr>
          <p:nvPr userDrawn="1"/>
        </p:nvSpPr>
        <p:spPr>
          <a:xfrm>
            <a:off x="838200" y="3735951"/>
            <a:ext cx="773314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500" b="1" kern="1200">
                <a:solidFill>
                  <a:schemeClr val="bg1"/>
                </a:solidFill>
                <a:latin typeface="+mj-lt"/>
                <a:ea typeface="+mj-ea"/>
                <a:cs typeface="+mj-cs"/>
              </a:defRPr>
            </a:lvl1pPr>
          </a:lstStyle>
          <a:p>
            <a:pPr lvl="0"/>
            <a:endParaRPr lang="en-GB" sz="2800" b="0" i="1">
              <a:solidFill>
                <a:schemeClr val="bg1"/>
              </a:solidFill>
            </a:endParaRPr>
          </a:p>
        </p:txBody>
      </p:sp>
      <p:sp>
        <p:nvSpPr>
          <p:cNvPr id="3" name="Rectangle 2">
            <a:extLst>
              <a:ext uri="{FF2B5EF4-FFF2-40B4-BE49-F238E27FC236}">
                <a16:creationId xmlns:a16="http://schemas.microsoft.com/office/drawing/2014/main" id="{FE106CE3-7690-FC04-6EF5-195F30A455DE}"/>
              </a:ext>
              <a:ext uri="{C183D7F6-B498-43B3-948B-1728B52AA6E4}">
                <adec:decorative xmlns:adec="http://schemas.microsoft.com/office/drawing/2017/decorative" val="1"/>
              </a:ext>
            </a:extLst>
          </p:cNvPr>
          <p:cNvSpPr/>
          <p:nvPr userDrawn="1"/>
        </p:nvSpPr>
        <p:spPr>
          <a:xfrm>
            <a:off x="0" y="6186794"/>
            <a:ext cx="12192000" cy="68103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061991E6-5219-D493-A984-380F7D157947}"/>
              </a:ext>
              <a:ext uri="{C183D7F6-B498-43B3-948B-1728B52AA6E4}">
                <adec:decorative xmlns:adec="http://schemas.microsoft.com/office/drawing/2017/decorative" val="1"/>
              </a:ext>
            </a:extLst>
          </p:cNvPr>
          <p:cNvPicPr>
            <a:picLocks noChangeAspect="1"/>
          </p:cNvPicPr>
          <p:nvPr userDrawn="1"/>
        </p:nvPicPr>
        <p:blipFill>
          <a:blip r:embed="rId71" cstate="print">
            <a:extLst>
              <a:ext uri="{28A0092B-C50C-407E-A947-70E740481C1C}">
                <a14:useLocalDpi xmlns:a14="http://schemas.microsoft.com/office/drawing/2010/main"/>
              </a:ext>
            </a:extLst>
          </a:blip>
          <a:stretch>
            <a:fillRect/>
          </a:stretch>
        </p:blipFill>
        <p:spPr>
          <a:xfrm>
            <a:off x="9729769" y="6372353"/>
            <a:ext cx="2158734" cy="309917"/>
          </a:xfrm>
          <a:prstGeom prst="rect">
            <a:avLst/>
          </a:prstGeom>
        </p:spPr>
      </p:pic>
      <p:pic>
        <p:nvPicPr>
          <p:cNvPr id="8" name="Picture 7">
            <a:extLst>
              <a:ext uri="{FF2B5EF4-FFF2-40B4-BE49-F238E27FC236}">
                <a16:creationId xmlns:a16="http://schemas.microsoft.com/office/drawing/2014/main" id="{7145DECC-67CC-242C-0749-038DB96F0CFE}"/>
              </a:ext>
              <a:ext uri="{C183D7F6-B498-43B3-948B-1728B52AA6E4}">
                <adec:decorative xmlns:adec="http://schemas.microsoft.com/office/drawing/2017/decorative" val="1"/>
              </a:ext>
            </a:extLst>
          </p:cNvPr>
          <p:cNvPicPr>
            <a:picLocks noChangeAspect="1"/>
          </p:cNvPicPr>
          <p:nvPr userDrawn="1"/>
        </p:nvPicPr>
        <p:blipFill>
          <a:blip r:embed="rId72" cstate="print">
            <a:extLst>
              <a:ext uri="{28A0092B-C50C-407E-A947-70E740481C1C}">
                <a14:useLocalDpi xmlns:a14="http://schemas.microsoft.com/office/drawing/2010/main"/>
              </a:ext>
            </a:extLst>
          </a:blip>
          <a:stretch>
            <a:fillRect/>
          </a:stretch>
        </p:blipFill>
        <p:spPr>
          <a:xfrm>
            <a:off x="303497" y="6114568"/>
            <a:ext cx="2007195" cy="825485"/>
          </a:xfrm>
          <a:prstGeom prst="rect">
            <a:avLst/>
          </a:prstGeom>
        </p:spPr>
      </p:pic>
    </p:spTree>
    <p:extLst>
      <p:ext uri="{BB962C8B-B14F-4D97-AF65-F5344CB8AC3E}">
        <p14:creationId xmlns:p14="http://schemas.microsoft.com/office/powerpoint/2010/main" val="1315578139"/>
      </p:ext>
    </p:extLst>
  </p:cSld>
  <p:clrMap bg1="lt1" tx1="dk1" bg2="lt2" tx2="dk2" accent1="accent1" accent2="accent2" accent3="accent3" accent4="accent4" accent5="accent5" accent6="accent6" hlink="hlink" folHlink="folHlink"/>
  <p:sldLayoutIdLst>
    <p:sldLayoutId id="2147483754" r:id="rId1"/>
    <p:sldLayoutId id="2147483786" r:id="rId2"/>
    <p:sldLayoutId id="2147483761" r:id="rId3"/>
    <p:sldLayoutId id="2147483724" r:id="rId4"/>
    <p:sldLayoutId id="2147483774" r:id="rId5"/>
    <p:sldLayoutId id="2147483698" r:id="rId6"/>
    <p:sldLayoutId id="2147483725" r:id="rId7"/>
    <p:sldLayoutId id="2147483775" r:id="rId8"/>
    <p:sldLayoutId id="2147483700" r:id="rId9"/>
    <p:sldLayoutId id="2147483726" r:id="rId10"/>
    <p:sldLayoutId id="2147483773" r:id="rId11"/>
    <p:sldLayoutId id="2147483701" r:id="rId12"/>
    <p:sldLayoutId id="2147483728" r:id="rId13"/>
    <p:sldLayoutId id="2147483776" r:id="rId14"/>
    <p:sldLayoutId id="2147483711" r:id="rId15"/>
    <p:sldLayoutId id="2147483729" r:id="rId16"/>
    <p:sldLayoutId id="2147483777" r:id="rId17"/>
    <p:sldLayoutId id="2147483712" r:id="rId18"/>
    <p:sldLayoutId id="2147483727" r:id="rId19"/>
    <p:sldLayoutId id="2147483778" r:id="rId20"/>
    <p:sldLayoutId id="2147483702" r:id="rId21"/>
    <p:sldLayoutId id="2147483762" r:id="rId22"/>
    <p:sldLayoutId id="2147483779" r:id="rId23"/>
    <p:sldLayoutId id="2147483763" r:id="rId24"/>
    <p:sldLayoutId id="2147483764" r:id="rId25"/>
    <p:sldLayoutId id="2147483780" r:id="rId26"/>
    <p:sldLayoutId id="2147483765" r:id="rId27"/>
    <p:sldLayoutId id="2147483766" r:id="rId28"/>
    <p:sldLayoutId id="2147483781" r:id="rId29"/>
    <p:sldLayoutId id="2147483767" r:id="rId30"/>
    <p:sldLayoutId id="2147483768" r:id="rId31"/>
    <p:sldLayoutId id="2147483782" r:id="rId32"/>
    <p:sldLayoutId id="2147483769" r:id="rId33"/>
    <p:sldLayoutId id="2147483770" r:id="rId34"/>
    <p:sldLayoutId id="2147483783" r:id="rId35"/>
    <p:sldLayoutId id="2147483771" r:id="rId36"/>
    <p:sldLayoutId id="2147483734" r:id="rId37"/>
    <p:sldLayoutId id="2147483735" r:id="rId38"/>
    <p:sldLayoutId id="2147483736" r:id="rId39"/>
    <p:sldLayoutId id="2147483737" r:id="rId40"/>
    <p:sldLayoutId id="2147483738" r:id="rId41"/>
    <p:sldLayoutId id="2147483732" r:id="rId42"/>
    <p:sldLayoutId id="2147483739" r:id="rId43"/>
    <p:sldLayoutId id="2147483743" r:id="rId44"/>
    <p:sldLayoutId id="2147483772" r:id="rId45"/>
    <p:sldLayoutId id="2147483785" r:id="rId46"/>
    <p:sldLayoutId id="2147483699" r:id="rId47"/>
    <p:sldLayoutId id="2147483749" r:id="rId48"/>
    <p:sldLayoutId id="2147483714" r:id="rId49"/>
    <p:sldLayoutId id="2147483746" r:id="rId50"/>
    <p:sldLayoutId id="2147483719" r:id="rId51"/>
    <p:sldLayoutId id="2147483751" r:id="rId52"/>
    <p:sldLayoutId id="2147483745" r:id="rId53"/>
    <p:sldLayoutId id="2147483713" r:id="rId54"/>
    <p:sldLayoutId id="2147483744" r:id="rId55"/>
    <p:sldLayoutId id="2147483753" r:id="rId56"/>
    <p:sldLayoutId id="2147483703" r:id="rId57"/>
    <p:sldLayoutId id="2147483748" r:id="rId58"/>
    <p:sldLayoutId id="2147483718" r:id="rId59"/>
    <p:sldLayoutId id="2147483747" r:id="rId60"/>
    <p:sldLayoutId id="2147483752" r:id="rId61"/>
    <p:sldLayoutId id="2147483715" r:id="rId62"/>
    <p:sldLayoutId id="2147483740" r:id="rId63"/>
    <p:sldLayoutId id="2147483741" r:id="rId64"/>
    <p:sldLayoutId id="2147483742" r:id="rId65"/>
    <p:sldLayoutId id="2147483755" r:id="rId66"/>
    <p:sldLayoutId id="2147483730" r:id="rId67"/>
    <p:sldLayoutId id="2147483756" r:id="rId68"/>
    <p:sldLayoutId id="2147483731" r:id="rId69"/>
  </p:sldLayoutIdLst>
  <p:txStyles>
    <p:titleStyle>
      <a:lvl1pPr algn="l" defTabSz="914400" rtl="0" eaLnBrk="1" latinLnBrk="0" hangingPunct="1">
        <a:lnSpc>
          <a:spcPct val="90000"/>
        </a:lnSpc>
        <a:spcBef>
          <a:spcPct val="0"/>
        </a:spcBef>
        <a:buNone/>
        <a:defRPr sz="3500" b="1" kern="1200">
          <a:solidFill>
            <a:schemeClr val="bg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2" Type="http://schemas.openxmlformats.org/officeDocument/2006/relationships/hyperlink" Target="https://www.greatermanchester-ca.gov.uk/what-we-do/children-and-young-people/supporting-special-educational-needs-and-disability-send/ordinarily-available-inclusive-provision-oaip/" TargetMode="External"/><Relationship Id="rId1" Type="http://schemas.openxmlformats.org/officeDocument/2006/relationships/slideLayout" Target="../slideLayouts/slideLayout7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79B99C1-66CF-AF1F-533E-37B925B95B5A}"/>
              </a:ext>
            </a:extLst>
          </p:cNvPr>
          <p:cNvSpPr>
            <a:spLocks noGrp="1"/>
          </p:cNvSpPr>
          <p:nvPr>
            <p:ph type="body" sz="quarter" idx="11"/>
          </p:nvPr>
        </p:nvSpPr>
        <p:spPr>
          <a:xfrm>
            <a:off x="6236208" y="384048"/>
            <a:ext cx="5623560" cy="4019334"/>
          </a:xfrm>
        </p:spPr>
        <p:txBody>
          <a:bodyPr/>
          <a:lstStyle/>
          <a:p>
            <a:r>
              <a:rPr lang="en-GB" dirty="0"/>
              <a:t>Greater Manchester </a:t>
            </a:r>
            <a:r>
              <a:rPr lang="en-GB" dirty="0">
                <a:latin typeface="Arial" charset="0"/>
                <a:ea typeface="Arial" charset="0"/>
                <a:cs typeface="Arial" charset="0"/>
              </a:rPr>
              <a:t>Family Guide to the GM </a:t>
            </a:r>
            <a:r>
              <a:rPr lang="en-GB" dirty="0"/>
              <a:t>Ordinarily Available Inclusive Provision </a:t>
            </a:r>
          </a:p>
          <a:p>
            <a:endParaRPr lang="en-GB" dirty="0"/>
          </a:p>
          <a:p>
            <a:endParaRPr lang="en-GB" b="1" dirty="0">
              <a:latin typeface="Arial" charset="0"/>
              <a:ea typeface="Arial" charset="0"/>
              <a:cs typeface="Arial" charset="0"/>
            </a:endParaRPr>
          </a:p>
          <a:p>
            <a:endParaRPr lang="en-GB" b="1" dirty="0">
              <a:latin typeface="Arial" charset="0"/>
              <a:ea typeface="Arial" charset="0"/>
              <a:cs typeface="Arial" charset="0"/>
            </a:endParaRPr>
          </a:p>
          <a:p>
            <a:endParaRPr lang="en-GB" dirty="0"/>
          </a:p>
        </p:txBody>
      </p:sp>
    </p:spTree>
    <p:extLst>
      <p:ext uri="{BB962C8B-B14F-4D97-AF65-F5344CB8AC3E}">
        <p14:creationId xmlns:p14="http://schemas.microsoft.com/office/powerpoint/2010/main" val="2527766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10240-2431-FCDC-7117-49E2A8665ABC}"/>
              </a:ext>
            </a:extLst>
          </p:cNvPr>
          <p:cNvSpPr>
            <a:spLocks noGrp="1"/>
          </p:cNvSpPr>
          <p:nvPr>
            <p:ph type="title"/>
          </p:nvPr>
        </p:nvSpPr>
        <p:spPr>
          <a:xfrm>
            <a:off x="361950" y="301624"/>
            <a:ext cx="11717274" cy="577850"/>
          </a:xfrm>
        </p:spPr>
        <p:txBody>
          <a:bodyPr/>
          <a:lstStyle/>
          <a:p>
            <a:pPr algn="ctr"/>
            <a:r>
              <a:rPr lang="en-GB" sz="2800" dirty="0"/>
              <a:t>What is the GM OAIP (Ordinarily Available Inclusive Provision)</a:t>
            </a:r>
          </a:p>
        </p:txBody>
      </p:sp>
      <p:sp>
        <p:nvSpPr>
          <p:cNvPr id="4" name="TextBox 3">
            <a:extLst>
              <a:ext uri="{FF2B5EF4-FFF2-40B4-BE49-F238E27FC236}">
                <a16:creationId xmlns:a16="http://schemas.microsoft.com/office/drawing/2014/main" id="{D4969949-2689-8FA8-3A8E-39921356BA10}"/>
              </a:ext>
            </a:extLst>
          </p:cNvPr>
          <p:cNvSpPr txBox="1"/>
          <p:nvPr/>
        </p:nvSpPr>
        <p:spPr>
          <a:xfrm>
            <a:off x="521208" y="1481328"/>
            <a:ext cx="10643616" cy="3416320"/>
          </a:xfrm>
          <a:prstGeom prst="rect">
            <a:avLst/>
          </a:prstGeom>
          <a:noFill/>
        </p:spPr>
        <p:txBody>
          <a:bodyPr wrap="square">
            <a:spAutoFit/>
          </a:bodyPr>
          <a:lstStyle/>
          <a:p>
            <a:r>
              <a:rPr lang="en-GB" dirty="0"/>
              <a:t>The Greater Manchester Ordinarily Available and Inclusive Provision (GM OAIP) sets out the inclusive support, approaches and reasonable adjustments that should be available for all children and young people in mainstream schools and settings across Greater Manchester. It aims to provide families and education providers with greater clarity, consistency and confidence about the support that should ordinarily be available to meet a wide range of needs, whether or not a child has a diagnosis or identified SEND.</a:t>
            </a:r>
          </a:p>
          <a:p>
            <a:endParaRPr lang="en-GB" dirty="0"/>
          </a:p>
          <a:p>
            <a:r>
              <a:rPr lang="en-GB" dirty="0"/>
              <a:t>The GM OAIP is based on the principle that most children and young people can have their needs met through high-quality, inclusive teaching, supportive environments, strong partnerships with families and appropriate reasonable adjustments within mainstream settings. It outlines expectations across areas such as partnerships, inclusion, learning environments, assessment, teaching and learning, communication, resources, staff training and transitions.</a:t>
            </a:r>
          </a:p>
        </p:txBody>
      </p:sp>
    </p:spTree>
    <p:extLst>
      <p:ext uri="{BB962C8B-B14F-4D97-AF65-F5344CB8AC3E}">
        <p14:creationId xmlns:p14="http://schemas.microsoft.com/office/powerpoint/2010/main" val="765930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7DC87-C6B3-3837-29EC-EC36BE58C60D}"/>
              </a:ext>
            </a:extLst>
          </p:cNvPr>
          <p:cNvSpPr>
            <a:spLocks noGrp="1"/>
          </p:cNvSpPr>
          <p:nvPr>
            <p:ph type="title"/>
          </p:nvPr>
        </p:nvSpPr>
        <p:spPr>
          <a:xfrm>
            <a:off x="361950" y="100584"/>
            <a:ext cx="10515600" cy="778890"/>
          </a:xfrm>
        </p:spPr>
        <p:txBody>
          <a:bodyPr/>
          <a:lstStyle/>
          <a:p>
            <a:r>
              <a:rPr lang="en-GB" dirty="0"/>
              <a:t>Will it look the same in every area and will every school use it in the same way?</a:t>
            </a:r>
          </a:p>
        </p:txBody>
      </p:sp>
      <p:sp>
        <p:nvSpPr>
          <p:cNvPr id="4" name="TextBox 3">
            <a:extLst>
              <a:ext uri="{FF2B5EF4-FFF2-40B4-BE49-F238E27FC236}">
                <a16:creationId xmlns:a16="http://schemas.microsoft.com/office/drawing/2014/main" id="{EF00EB9B-8743-E5B3-2204-E206E2C64D4F}"/>
              </a:ext>
            </a:extLst>
          </p:cNvPr>
          <p:cNvSpPr txBox="1"/>
          <p:nvPr/>
        </p:nvSpPr>
        <p:spPr>
          <a:xfrm>
            <a:off x="274320" y="1900488"/>
            <a:ext cx="11512296" cy="3693319"/>
          </a:xfrm>
          <a:prstGeom prst="rect">
            <a:avLst/>
          </a:prstGeom>
          <a:noFill/>
        </p:spPr>
        <p:txBody>
          <a:bodyPr wrap="square">
            <a:spAutoFit/>
          </a:bodyPr>
          <a:lstStyle/>
          <a:p>
            <a:r>
              <a:rPr lang="en-GB" dirty="0"/>
              <a:t>The GM OAIP provides a shared Greater Manchester framework and set of expectations, but each local authority may present, brand or supplement the document in a way that reflects local systems, pathways and support services. The core principles and expectations remain consistent, but families may notice differences in terminology, layout, examples or local guidance.</a:t>
            </a:r>
          </a:p>
          <a:p>
            <a:endParaRPr lang="en-GB" dirty="0"/>
          </a:p>
          <a:p>
            <a:r>
              <a:rPr lang="en-GB" dirty="0"/>
              <a:t>Schools are encouraged to use the GM OAIP to help develop their own inclusive practice and Inclusion Strategy, but this will look different in each setting. Schools will have different strengths, priorities, pupil populations and identified barriers to learning. As a result, the specific actions, strategies and priorities included within a school's Inclusion Strategy may vary. However, all schools should be working towards the same underlying aim of ensuring that all children and young people can access high-quality, inclusive education and participate fully in school life.</a:t>
            </a:r>
          </a:p>
          <a:p>
            <a:endParaRPr lang="en-GB" dirty="0"/>
          </a:p>
          <a:p>
            <a:endParaRPr lang="en-GB" dirty="0"/>
          </a:p>
        </p:txBody>
      </p:sp>
    </p:spTree>
    <p:extLst>
      <p:ext uri="{BB962C8B-B14F-4D97-AF65-F5344CB8AC3E}">
        <p14:creationId xmlns:p14="http://schemas.microsoft.com/office/powerpoint/2010/main" val="929470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950" y="301624"/>
            <a:ext cx="10515600" cy="577850"/>
          </a:xfrm>
        </p:spPr>
        <p:txBody>
          <a:bodyPr wrap="square" anchor="ctr"/>
          <a:lstStyle/>
          <a:p>
            <a:pPr algn="ctr"/>
            <a:r>
              <a:rPr sz="2800" b="1" dirty="0">
                <a:solidFill>
                  <a:srgbClr val="FFFFFF"/>
                </a:solidFill>
                <a:latin typeface="Arial"/>
              </a:rPr>
              <a:t>What do</a:t>
            </a:r>
            <a:r>
              <a:rPr lang="en-GB" sz="2800" b="1" dirty="0">
                <a:solidFill>
                  <a:srgbClr val="FFFFFF"/>
                </a:solidFill>
                <a:latin typeface="Arial"/>
              </a:rPr>
              <a:t> the nine sections cover</a:t>
            </a:r>
            <a:r>
              <a:rPr sz="2800" b="1" dirty="0">
                <a:solidFill>
                  <a:srgbClr val="FFFFFF"/>
                </a:solidFill>
                <a:latin typeface="Arial"/>
              </a:rPr>
              <a:t>?</a:t>
            </a:r>
          </a:p>
        </p:txBody>
      </p:sp>
      <p:sp>
        <p:nvSpPr>
          <p:cNvPr id="3" name="Rectangle 2"/>
          <p:cNvSpPr/>
          <p:nvPr/>
        </p:nvSpPr>
        <p:spPr>
          <a:xfrm>
            <a:off x="384048" y="129844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384048" y="129844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1) Partnerships</a:t>
            </a:r>
          </a:p>
        </p:txBody>
      </p:sp>
      <p:sp>
        <p:nvSpPr>
          <p:cNvPr id="5" name="TextBox 4"/>
          <p:cNvSpPr txBox="1"/>
          <p:nvPr/>
        </p:nvSpPr>
        <p:spPr>
          <a:xfrm>
            <a:off x="493776" y="175564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Work with parents, carers, learners and professionals to agree support.</a:t>
            </a:r>
          </a:p>
        </p:txBody>
      </p:sp>
      <p:sp>
        <p:nvSpPr>
          <p:cNvPr id="6" name="Rectangle 5"/>
          <p:cNvSpPr/>
          <p:nvPr/>
        </p:nvSpPr>
        <p:spPr>
          <a:xfrm>
            <a:off x="4242816" y="129844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242816" y="129844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2) Ethos &amp; culture</a:t>
            </a:r>
          </a:p>
        </p:txBody>
      </p:sp>
      <p:sp>
        <p:nvSpPr>
          <p:cNvPr id="8" name="TextBox 7"/>
          <p:cNvSpPr txBox="1"/>
          <p:nvPr/>
        </p:nvSpPr>
        <p:spPr>
          <a:xfrm>
            <a:off x="4352544" y="175564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Inclusive values, clear systems and shared leadership embed SEND support.</a:t>
            </a:r>
          </a:p>
        </p:txBody>
      </p:sp>
      <p:sp>
        <p:nvSpPr>
          <p:cNvPr id="9" name="Rectangle 8"/>
          <p:cNvSpPr/>
          <p:nvPr/>
        </p:nvSpPr>
        <p:spPr>
          <a:xfrm>
            <a:off x="8101583" y="129844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8101583" y="129844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3) Physical &amp; sensory environment</a:t>
            </a:r>
          </a:p>
        </p:txBody>
      </p:sp>
      <p:sp>
        <p:nvSpPr>
          <p:cNvPr id="11" name="TextBox 10"/>
          <p:cNvSpPr txBox="1"/>
          <p:nvPr/>
        </p:nvSpPr>
        <p:spPr>
          <a:xfrm>
            <a:off x="8211311" y="175564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Adapt spaces and routines to meet sensory, communication and access needs.</a:t>
            </a:r>
          </a:p>
        </p:txBody>
      </p:sp>
      <p:sp>
        <p:nvSpPr>
          <p:cNvPr id="12" name="Rectangle 11"/>
          <p:cNvSpPr/>
          <p:nvPr/>
        </p:nvSpPr>
        <p:spPr>
          <a:xfrm>
            <a:off x="384048" y="285292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384048" y="285292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4) Assessment</a:t>
            </a:r>
          </a:p>
        </p:txBody>
      </p:sp>
      <p:sp>
        <p:nvSpPr>
          <p:cNvPr id="14" name="TextBox 13"/>
          <p:cNvSpPr txBox="1"/>
          <p:nvPr/>
        </p:nvSpPr>
        <p:spPr>
          <a:xfrm>
            <a:off x="493776" y="331012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Review progress regularly and use reasonable adjustments to inform next steps.</a:t>
            </a:r>
          </a:p>
        </p:txBody>
      </p:sp>
      <p:sp>
        <p:nvSpPr>
          <p:cNvPr id="15" name="Rectangle 14"/>
          <p:cNvSpPr/>
          <p:nvPr/>
        </p:nvSpPr>
        <p:spPr>
          <a:xfrm>
            <a:off x="4242816" y="285292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4242816" y="285292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5) Curriculum, teaching &amp; learning</a:t>
            </a:r>
          </a:p>
        </p:txBody>
      </p:sp>
      <p:sp>
        <p:nvSpPr>
          <p:cNvPr id="17" name="TextBox 16"/>
          <p:cNvSpPr txBox="1"/>
          <p:nvPr/>
        </p:nvSpPr>
        <p:spPr>
          <a:xfrm>
            <a:off x="4352544" y="331012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Deliver an ambitious curriculum through high-quality, adapted teaching.</a:t>
            </a:r>
          </a:p>
        </p:txBody>
      </p:sp>
      <p:sp>
        <p:nvSpPr>
          <p:cNvPr id="18" name="Rectangle 17"/>
          <p:cNvSpPr/>
          <p:nvPr/>
        </p:nvSpPr>
        <p:spPr>
          <a:xfrm>
            <a:off x="8101583" y="285292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8101583" y="285292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6) Communication</a:t>
            </a:r>
          </a:p>
        </p:txBody>
      </p:sp>
      <p:sp>
        <p:nvSpPr>
          <p:cNvPr id="20" name="TextBox 19"/>
          <p:cNvSpPr txBox="1"/>
          <p:nvPr/>
        </p:nvSpPr>
        <p:spPr>
          <a:xfrm>
            <a:off x="8211311" y="331012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Use accessible language, visuals and technology so every learner can participate.</a:t>
            </a:r>
          </a:p>
        </p:txBody>
      </p:sp>
      <p:sp>
        <p:nvSpPr>
          <p:cNvPr id="21" name="Rectangle 20"/>
          <p:cNvSpPr/>
          <p:nvPr/>
        </p:nvSpPr>
        <p:spPr>
          <a:xfrm>
            <a:off x="384048" y="440740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ectangle 21"/>
          <p:cNvSpPr/>
          <p:nvPr/>
        </p:nvSpPr>
        <p:spPr>
          <a:xfrm>
            <a:off x="384048" y="440740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7) Resources</a:t>
            </a:r>
          </a:p>
        </p:txBody>
      </p:sp>
      <p:sp>
        <p:nvSpPr>
          <p:cNvPr id="23" name="TextBox 22"/>
          <p:cNvSpPr txBox="1"/>
          <p:nvPr/>
        </p:nvSpPr>
        <p:spPr>
          <a:xfrm>
            <a:off x="493776" y="486460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Allocate people, time and materials appropriately, adapting where needed.</a:t>
            </a:r>
          </a:p>
        </p:txBody>
      </p:sp>
      <p:sp>
        <p:nvSpPr>
          <p:cNvPr id="24" name="Rectangle 23"/>
          <p:cNvSpPr/>
          <p:nvPr/>
        </p:nvSpPr>
        <p:spPr>
          <a:xfrm>
            <a:off x="4242816" y="440740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p:cNvSpPr/>
          <p:nvPr/>
        </p:nvSpPr>
        <p:spPr>
          <a:xfrm>
            <a:off x="4242816" y="440740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8) Staff &amp; training</a:t>
            </a:r>
          </a:p>
        </p:txBody>
      </p:sp>
      <p:sp>
        <p:nvSpPr>
          <p:cNvPr id="26" name="TextBox 25"/>
          <p:cNvSpPr txBox="1"/>
          <p:nvPr/>
        </p:nvSpPr>
        <p:spPr>
          <a:xfrm>
            <a:off x="4352544" y="486460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Provide ongoing development to build staff confidence and capability.</a:t>
            </a:r>
          </a:p>
        </p:txBody>
      </p:sp>
      <p:sp>
        <p:nvSpPr>
          <p:cNvPr id="27" name="Rectangle 26"/>
          <p:cNvSpPr/>
          <p:nvPr/>
        </p:nvSpPr>
        <p:spPr>
          <a:xfrm>
            <a:off x="8101583" y="440740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Rectangle 27"/>
          <p:cNvSpPr/>
          <p:nvPr/>
        </p:nvSpPr>
        <p:spPr>
          <a:xfrm>
            <a:off x="8101583" y="440740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9) Transitions &amp; transfers</a:t>
            </a:r>
          </a:p>
        </p:txBody>
      </p:sp>
      <p:sp>
        <p:nvSpPr>
          <p:cNvPr id="29" name="TextBox 28"/>
          <p:cNvSpPr txBox="1"/>
          <p:nvPr/>
        </p:nvSpPr>
        <p:spPr>
          <a:xfrm>
            <a:off x="8211311" y="486460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Plan early, share information and support successful moves between settings.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5998464"/>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2000" cy="1179576"/>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0" y="5998464"/>
            <a:ext cx="12192000" cy="192024"/>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65760" y="301752"/>
            <a:ext cx="11457432" cy="576072"/>
          </a:xfrm>
          <a:prstGeom prst="rect">
            <a:avLst/>
          </a:prstGeom>
          <a:noFill/>
        </p:spPr>
        <p:txBody>
          <a:bodyPr wrap="square" anchor="ctr">
            <a:spAutoFit/>
          </a:bodyPr>
          <a:lstStyle/>
          <a:p>
            <a:pPr algn="ctr"/>
            <a:r>
              <a:rPr sz="2800" b="1">
                <a:solidFill>
                  <a:srgbClr val="FFFFFF"/>
                </a:solidFill>
                <a:latin typeface="Arial"/>
              </a:rPr>
              <a:t>Access the full GM OAIP</a:t>
            </a:r>
          </a:p>
        </p:txBody>
      </p:sp>
      <p:sp>
        <p:nvSpPr>
          <p:cNvPr id="6" name="Rectangle 5"/>
          <p:cNvSpPr/>
          <p:nvPr/>
        </p:nvSpPr>
        <p:spPr>
          <a:xfrm>
            <a:off x="1234440" y="1572768"/>
            <a:ext cx="9720072" cy="3822191"/>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1234440" y="1572768"/>
            <a:ext cx="9720072" cy="6126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82880" tIns="54864" rIns="182880" bIns="36576" rtlCol="0" anchor="ctr"/>
          <a:lstStyle/>
          <a:p>
            <a:pPr algn="ctr"/>
            <a:r>
              <a:rPr sz="2000" b="1">
                <a:solidFill>
                  <a:srgbClr val="FFFFFF"/>
                </a:solidFill>
                <a:latin typeface="Arial"/>
              </a:rPr>
              <a:t>Open the Greater Manchester guidance online</a:t>
            </a:r>
          </a:p>
        </p:txBody>
      </p:sp>
      <p:sp>
        <p:nvSpPr>
          <p:cNvPr id="8" name="TextBox 7"/>
          <p:cNvSpPr txBox="1"/>
          <p:nvPr/>
        </p:nvSpPr>
        <p:spPr>
          <a:xfrm>
            <a:off x="1965960" y="2487168"/>
            <a:ext cx="8257031" cy="822960"/>
          </a:xfrm>
          <a:prstGeom prst="rect">
            <a:avLst/>
          </a:prstGeom>
          <a:noFill/>
        </p:spPr>
        <p:txBody>
          <a:bodyPr wrap="square" lIns="0" tIns="0" rIns="0" bIns="0" anchor="ctr">
            <a:spAutoFit/>
          </a:bodyPr>
          <a:lstStyle/>
          <a:p>
            <a:pPr algn="ctr">
              <a:lnSpc>
                <a:spcPct val="105000"/>
              </a:lnSpc>
            </a:pPr>
            <a:r>
              <a:rPr sz="2000">
                <a:solidFill>
                  <a:srgbClr val="074B5C"/>
                </a:solidFill>
                <a:latin typeface="Arial"/>
              </a:rPr>
              <a:t>Read the full OAIP and explore the inclusive support available across its nine sections.</a:t>
            </a:r>
          </a:p>
        </p:txBody>
      </p:sp>
      <p:sp>
        <p:nvSpPr>
          <p:cNvPr id="9" name="Rounded Rectangle 8">
            <a:hlinkClick r:id="rId2"/>
          </p:cNvPr>
          <p:cNvSpPr/>
          <p:nvPr/>
        </p:nvSpPr>
        <p:spPr>
          <a:xfrm>
            <a:off x="3108960" y="3584448"/>
            <a:ext cx="5971032" cy="841248"/>
          </a:xfrm>
          <a:prstGeom prst="roundRect">
            <a:avLst/>
          </a:prstGeom>
          <a:solidFill>
            <a:srgbClr val="129BB6"/>
          </a:solidFill>
          <a:ln w="12700">
            <a:solidFill>
              <a:srgbClr val="129BB6"/>
            </a:solidFill>
          </a:ln>
        </p:spPr>
        <p:style>
          <a:lnRef idx="1">
            <a:schemeClr val="accent1"/>
          </a:lnRef>
          <a:fillRef idx="3">
            <a:schemeClr val="accent1"/>
          </a:fillRef>
          <a:effectRef idx="2">
            <a:schemeClr val="accent1"/>
          </a:effectRef>
          <a:fontRef idx="minor">
            <a:schemeClr val="lt1"/>
          </a:fontRef>
        </p:style>
        <p:txBody>
          <a:bodyPr wrap="square" lIns="164592" tIns="73152" rIns="164592" bIns="54864" rtlCol="0" anchor="ctr"/>
          <a:lstStyle/>
          <a:p>
            <a:pPr algn="ctr"/>
            <a:r>
              <a:rPr sz="2000" b="1" u="none">
                <a:solidFill>
                  <a:srgbClr val="FFFFFF"/>
                </a:solidFill>
                <a:latin typeface="Arial"/>
              </a:rPr>
              <a:t>Open the GM OAIP online  →</a:t>
            </a:r>
          </a:p>
        </p:txBody>
      </p:sp>
      <p:sp>
        <p:nvSpPr>
          <p:cNvPr id="10" name="TextBox 9"/>
          <p:cNvSpPr txBox="1"/>
          <p:nvPr/>
        </p:nvSpPr>
        <p:spPr>
          <a:xfrm>
            <a:off x="1965960" y="4700016"/>
            <a:ext cx="8257031" cy="329184"/>
          </a:xfrm>
          <a:prstGeom prst="rect">
            <a:avLst/>
          </a:prstGeom>
          <a:noFill/>
        </p:spPr>
        <p:txBody>
          <a:bodyPr wrap="square" lIns="0" tIns="0" rIns="0" bIns="0" anchor="ctr">
            <a:spAutoFit/>
          </a:bodyPr>
          <a:lstStyle/>
          <a:p>
            <a:pPr algn="ctr"/>
            <a:r>
              <a:rPr sz="1600">
                <a:solidFill>
                  <a:srgbClr val="074B5C"/>
                </a:solidFill>
                <a:latin typeface="Arial"/>
              </a:rPr>
              <a:t>Greater Manchester Combined Authority</a:t>
            </a:r>
          </a:p>
        </p:txBody>
      </p:sp>
    </p:spTree>
    <p:extLst>
      <p:ext uri="{BB962C8B-B14F-4D97-AF65-F5344CB8AC3E}">
        <p14:creationId xmlns:p14="http://schemas.microsoft.com/office/powerpoint/2010/main" val="3154101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498FB-6DA8-013B-DB48-60A344E32F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5BA939-1FB2-DD12-363D-4AB88686E5A8}"/>
              </a:ext>
            </a:extLst>
          </p:cNvPr>
          <p:cNvSpPr>
            <a:spLocks noGrp="1"/>
          </p:cNvSpPr>
          <p:nvPr>
            <p:ph type="title"/>
          </p:nvPr>
        </p:nvSpPr>
        <p:spPr>
          <a:xfrm>
            <a:off x="89806" y="68362"/>
            <a:ext cx="12102194" cy="1230086"/>
          </a:xfrm>
        </p:spPr>
        <p:txBody>
          <a:bodyPr wrap="square" anchor="ctr"/>
          <a:lstStyle/>
          <a:p>
            <a:pPr>
              <a:lnSpc>
                <a:spcPct val="100000"/>
              </a:lnSpc>
            </a:pPr>
            <a:r>
              <a:rPr lang="en-GB" sz="1800" dirty="0"/>
              <a:t>The GM OAIP (Ordinarily Available Inclusive Provision) defines the inclusive support and reasonable adjustments ordinarily available to every learner in Greater Manchester’s mainstream settings—with or without identified SEND or a diagnosis.  It has </a:t>
            </a:r>
            <a:r>
              <a:rPr lang="en-GB" sz="1800"/>
              <a:t>nine sections.</a:t>
            </a:r>
            <a:br>
              <a:rPr lang="en-GB" sz="1800" dirty="0"/>
            </a:br>
            <a:endParaRPr sz="1800" b="1" dirty="0">
              <a:solidFill>
                <a:srgbClr val="FFFFFF"/>
              </a:solidFill>
              <a:latin typeface="Arial"/>
            </a:endParaRPr>
          </a:p>
        </p:txBody>
      </p:sp>
      <p:sp>
        <p:nvSpPr>
          <p:cNvPr id="3" name="Rectangle 2">
            <a:extLst>
              <a:ext uri="{FF2B5EF4-FFF2-40B4-BE49-F238E27FC236}">
                <a16:creationId xmlns:a16="http://schemas.microsoft.com/office/drawing/2014/main" id="{C8D128CF-176D-7AE2-6B2E-46512CB6A74C}"/>
              </a:ext>
            </a:extLst>
          </p:cNvPr>
          <p:cNvSpPr/>
          <p:nvPr/>
        </p:nvSpPr>
        <p:spPr>
          <a:xfrm>
            <a:off x="384048" y="129844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a:extLst>
              <a:ext uri="{FF2B5EF4-FFF2-40B4-BE49-F238E27FC236}">
                <a16:creationId xmlns:a16="http://schemas.microsoft.com/office/drawing/2014/main" id="{F5E25328-396D-8E29-3AE1-0BE9AA4724A0}"/>
              </a:ext>
            </a:extLst>
          </p:cNvPr>
          <p:cNvSpPr/>
          <p:nvPr/>
        </p:nvSpPr>
        <p:spPr>
          <a:xfrm>
            <a:off x="384048" y="129844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1) Partnerships</a:t>
            </a:r>
          </a:p>
        </p:txBody>
      </p:sp>
      <p:sp>
        <p:nvSpPr>
          <p:cNvPr id="5" name="TextBox 4">
            <a:extLst>
              <a:ext uri="{FF2B5EF4-FFF2-40B4-BE49-F238E27FC236}">
                <a16:creationId xmlns:a16="http://schemas.microsoft.com/office/drawing/2014/main" id="{4A67C7F5-331B-C70C-2564-EA9D2B014EA5}"/>
              </a:ext>
            </a:extLst>
          </p:cNvPr>
          <p:cNvSpPr txBox="1"/>
          <p:nvPr/>
        </p:nvSpPr>
        <p:spPr>
          <a:xfrm>
            <a:off x="493776" y="175564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Work with parents, carers, learners and professionals to agree support.</a:t>
            </a:r>
          </a:p>
        </p:txBody>
      </p:sp>
      <p:sp>
        <p:nvSpPr>
          <p:cNvPr id="6" name="Rectangle 5">
            <a:extLst>
              <a:ext uri="{FF2B5EF4-FFF2-40B4-BE49-F238E27FC236}">
                <a16:creationId xmlns:a16="http://schemas.microsoft.com/office/drawing/2014/main" id="{8B9AF4D9-FE7D-911E-7F28-63AA89B2D343}"/>
              </a:ext>
            </a:extLst>
          </p:cNvPr>
          <p:cNvSpPr/>
          <p:nvPr/>
        </p:nvSpPr>
        <p:spPr>
          <a:xfrm>
            <a:off x="4242816" y="129844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a:extLst>
              <a:ext uri="{FF2B5EF4-FFF2-40B4-BE49-F238E27FC236}">
                <a16:creationId xmlns:a16="http://schemas.microsoft.com/office/drawing/2014/main" id="{C01F304D-74D4-45BD-63F4-790DE7C20484}"/>
              </a:ext>
            </a:extLst>
          </p:cNvPr>
          <p:cNvSpPr/>
          <p:nvPr/>
        </p:nvSpPr>
        <p:spPr>
          <a:xfrm>
            <a:off x="4242816" y="129844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2) Ethos &amp; culture</a:t>
            </a:r>
          </a:p>
        </p:txBody>
      </p:sp>
      <p:sp>
        <p:nvSpPr>
          <p:cNvPr id="8" name="TextBox 7">
            <a:extLst>
              <a:ext uri="{FF2B5EF4-FFF2-40B4-BE49-F238E27FC236}">
                <a16:creationId xmlns:a16="http://schemas.microsoft.com/office/drawing/2014/main" id="{95F159C5-B531-0287-F255-E719C93549B5}"/>
              </a:ext>
            </a:extLst>
          </p:cNvPr>
          <p:cNvSpPr txBox="1"/>
          <p:nvPr/>
        </p:nvSpPr>
        <p:spPr>
          <a:xfrm>
            <a:off x="4352544" y="175564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Inclusive values, clear systems and shared leadership embed SEND support.</a:t>
            </a:r>
          </a:p>
        </p:txBody>
      </p:sp>
      <p:sp>
        <p:nvSpPr>
          <p:cNvPr id="9" name="Rectangle 8">
            <a:extLst>
              <a:ext uri="{FF2B5EF4-FFF2-40B4-BE49-F238E27FC236}">
                <a16:creationId xmlns:a16="http://schemas.microsoft.com/office/drawing/2014/main" id="{AC617DA1-0478-57D9-09AA-5FDD1927CAB8}"/>
              </a:ext>
            </a:extLst>
          </p:cNvPr>
          <p:cNvSpPr/>
          <p:nvPr/>
        </p:nvSpPr>
        <p:spPr>
          <a:xfrm>
            <a:off x="8101583" y="129844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a:extLst>
              <a:ext uri="{FF2B5EF4-FFF2-40B4-BE49-F238E27FC236}">
                <a16:creationId xmlns:a16="http://schemas.microsoft.com/office/drawing/2014/main" id="{42CA4CF6-459B-8EEE-A426-D25A35EA87C2}"/>
              </a:ext>
            </a:extLst>
          </p:cNvPr>
          <p:cNvSpPr/>
          <p:nvPr/>
        </p:nvSpPr>
        <p:spPr>
          <a:xfrm>
            <a:off x="8101583" y="129844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3) Physical &amp; sensory environment</a:t>
            </a:r>
          </a:p>
        </p:txBody>
      </p:sp>
      <p:sp>
        <p:nvSpPr>
          <p:cNvPr id="11" name="TextBox 10">
            <a:extLst>
              <a:ext uri="{FF2B5EF4-FFF2-40B4-BE49-F238E27FC236}">
                <a16:creationId xmlns:a16="http://schemas.microsoft.com/office/drawing/2014/main" id="{E5D75266-862F-B1E2-5A50-5AB9CAAC40C6}"/>
              </a:ext>
            </a:extLst>
          </p:cNvPr>
          <p:cNvSpPr txBox="1"/>
          <p:nvPr/>
        </p:nvSpPr>
        <p:spPr>
          <a:xfrm>
            <a:off x="8211311" y="175564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Adapt spaces and routines to meet sensory, communication and access needs.</a:t>
            </a:r>
          </a:p>
        </p:txBody>
      </p:sp>
      <p:sp>
        <p:nvSpPr>
          <p:cNvPr id="12" name="Rectangle 11">
            <a:extLst>
              <a:ext uri="{FF2B5EF4-FFF2-40B4-BE49-F238E27FC236}">
                <a16:creationId xmlns:a16="http://schemas.microsoft.com/office/drawing/2014/main" id="{E28A3155-ED8D-F3D4-C076-9F28D643BE23}"/>
              </a:ext>
            </a:extLst>
          </p:cNvPr>
          <p:cNvSpPr/>
          <p:nvPr/>
        </p:nvSpPr>
        <p:spPr>
          <a:xfrm>
            <a:off x="384048" y="285292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a:extLst>
              <a:ext uri="{FF2B5EF4-FFF2-40B4-BE49-F238E27FC236}">
                <a16:creationId xmlns:a16="http://schemas.microsoft.com/office/drawing/2014/main" id="{D0BB265D-A836-90B2-E199-D9D13E547BD9}"/>
              </a:ext>
            </a:extLst>
          </p:cNvPr>
          <p:cNvSpPr/>
          <p:nvPr/>
        </p:nvSpPr>
        <p:spPr>
          <a:xfrm>
            <a:off x="384048" y="285292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4) Assessment</a:t>
            </a:r>
          </a:p>
        </p:txBody>
      </p:sp>
      <p:sp>
        <p:nvSpPr>
          <p:cNvPr id="14" name="TextBox 13">
            <a:extLst>
              <a:ext uri="{FF2B5EF4-FFF2-40B4-BE49-F238E27FC236}">
                <a16:creationId xmlns:a16="http://schemas.microsoft.com/office/drawing/2014/main" id="{912EECBB-36DB-E21E-FB49-4D5F7EE1E44C}"/>
              </a:ext>
            </a:extLst>
          </p:cNvPr>
          <p:cNvSpPr txBox="1"/>
          <p:nvPr/>
        </p:nvSpPr>
        <p:spPr>
          <a:xfrm>
            <a:off x="493776" y="331012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Review progress regularly and use reasonable adjustments to inform next steps.</a:t>
            </a:r>
          </a:p>
        </p:txBody>
      </p:sp>
      <p:sp>
        <p:nvSpPr>
          <p:cNvPr id="15" name="Rectangle 14">
            <a:extLst>
              <a:ext uri="{FF2B5EF4-FFF2-40B4-BE49-F238E27FC236}">
                <a16:creationId xmlns:a16="http://schemas.microsoft.com/office/drawing/2014/main" id="{EFDF20FA-6691-B980-B35B-EE8082C1C673}"/>
              </a:ext>
            </a:extLst>
          </p:cNvPr>
          <p:cNvSpPr/>
          <p:nvPr/>
        </p:nvSpPr>
        <p:spPr>
          <a:xfrm>
            <a:off x="4242816" y="285292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a:extLst>
              <a:ext uri="{FF2B5EF4-FFF2-40B4-BE49-F238E27FC236}">
                <a16:creationId xmlns:a16="http://schemas.microsoft.com/office/drawing/2014/main" id="{62F100A8-CA0D-757B-5156-E7D9D0056D32}"/>
              </a:ext>
            </a:extLst>
          </p:cNvPr>
          <p:cNvSpPr/>
          <p:nvPr/>
        </p:nvSpPr>
        <p:spPr>
          <a:xfrm>
            <a:off x="4242816" y="285292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5) Curriculum, teaching &amp; learning</a:t>
            </a:r>
          </a:p>
        </p:txBody>
      </p:sp>
      <p:sp>
        <p:nvSpPr>
          <p:cNvPr id="17" name="TextBox 16">
            <a:extLst>
              <a:ext uri="{FF2B5EF4-FFF2-40B4-BE49-F238E27FC236}">
                <a16:creationId xmlns:a16="http://schemas.microsoft.com/office/drawing/2014/main" id="{38C6E6D1-0F4F-0DB8-4EA6-403376ED46C6}"/>
              </a:ext>
            </a:extLst>
          </p:cNvPr>
          <p:cNvSpPr txBox="1"/>
          <p:nvPr/>
        </p:nvSpPr>
        <p:spPr>
          <a:xfrm>
            <a:off x="4352544" y="331012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Deliver an ambitious curriculum through high-quality, adapted teaching.</a:t>
            </a:r>
          </a:p>
        </p:txBody>
      </p:sp>
      <p:sp>
        <p:nvSpPr>
          <p:cNvPr id="18" name="Rectangle 17">
            <a:extLst>
              <a:ext uri="{FF2B5EF4-FFF2-40B4-BE49-F238E27FC236}">
                <a16:creationId xmlns:a16="http://schemas.microsoft.com/office/drawing/2014/main" id="{A04B2E6D-05E0-B906-ECC0-7811779269DC}"/>
              </a:ext>
            </a:extLst>
          </p:cNvPr>
          <p:cNvSpPr/>
          <p:nvPr/>
        </p:nvSpPr>
        <p:spPr>
          <a:xfrm>
            <a:off x="8101583" y="285292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a:extLst>
              <a:ext uri="{FF2B5EF4-FFF2-40B4-BE49-F238E27FC236}">
                <a16:creationId xmlns:a16="http://schemas.microsoft.com/office/drawing/2014/main" id="{D1796CF0-D6D3-0AA0-AA5F-2912FAE7F470}"/>
              </a:ext>
            </a:extLst>
          </p:cNvPr>
          <p:cNvSpPr/>
          <p:nvPr/>
        </p:nvSpPr>
        <p:spPr>
          <a:xfrm>
            <a:off x="8101583" y="285292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6) Communication</a:t>
            </a:r>
          </a:p>
        </p:txBody>
      </p:sp>
      <p:sp>
        <p:nvSpPr>
          <p:cNvPr id="20" name="TextBox 19">
            <a:extLst>
              <a:ext uri="{FF2B5EF4-FFF2-40B4-BE49-F238E27FC236}">
                <a16:creationId xmlns:a16="http://schemas.microsoft.com/office/drawing/2014/main" id="{CB935FC0-DD66-36DB-8A6A-06EB34858411}"/>
              </a:ext>
            </a:extLst>
          </p:cNvPr>
          <p:cNvSpPr txBox="1"/>
          <p:nvPr/>
        </p:nvSpPr>
        <p:spPr>
          <a:xfrm>
            <a:off x="8211311" y="331012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Use accessible language, visuals and technology so every learner can participate.</a:t>
            </a:r>
          </a:p>
        </p:txBody>
      </p:sp>
      <p:sp>
        <p:nvSpPr>
          <p:cNvPr id="21" name="Rectangle 20">
            <a:extLst>
              <a:ext uri="{FF2B5EF4-FFF2-40B4-BE49-F238E27FC236}">
                <a16:creationId xmlns:a16="http://schemas.microsoft.com/office/drawing/2014/main" id="{09515E9A-81AA-0032-FAC5-0459CB3122F4}"/>
              </a:ext>
            </a:extLst>
          </p:cNvPr>
          <p:cNvSpPr/>
          <p:nvPr/>
        </p:nvSpPr>
        <p:spPr>
          <a:xfrm>
            <a:off x="384048" y="440740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ectangle 21">
            <a:extLst>
              <a:ext uri="{FF2B5EF4-FFF2-40B4-BE49-F238E27FC236}">
                <a16:creationId xmlns:a16="http://schemas.microsoft.com/office/drawing/2014/main" id="{91419880-0E05-8A40-AD6A-B4D41C9BD30F}"/>
              </a:ext>
            </a:extLst>
          </p:cNvPr>
          <p:cNvSpPr/>
          <p:nvPr/>
        </p:nvSpPr>
        <p:spPr>
          <a:xfrm>
            <a:off x="384048" y="440740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7) Resources</a:t>
            </a:r>
          </a:p>
        </p:txBody>
      </p:sp>
      <p:sp>
        <p:nvSpPr>
          <p:cNvPr id="23" name="TextBox 22">
            <a:extLst>
              <a:ext uri="{FF2B5EF4-FFF2-40B4-BE49-F238E27FC236}">
                <a16:creationId xmlns:a16="http://schemas.microsoft.com/office/drawing/2014/main" id="{A5622C3D-CB57-7631-0B08-5AE7BC90BB28}"/>
              </a:ext>
            </a:extLst>
          </p:cNvPr>
          <p:cNvSpPr txBox="1"/>
          <p:nvPr/>
        </p:nvSpPr>
        <p:spPr>
          <a:xfrm>
            <a:off x="493776" y="486460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Allocate people, time and materials appropriately, adapting where needed.</a:t>
            </a:r>
          </a:p>
        </p:txBody>
      </p:sp>
      <p:sp>
        <p:nvSpPr>
          <p:cNvPr id="24" name="Rectangle 23">
            <a:extLst>
              <a:ext uri="{FF2B5EF4-FFF2-40B4-BE49-F238E27FC236}">
                <a16:creationId xmlns:a16="http://schemas.microsoft.com/office/drawing/2014/main" id="{C71FA844-83AA-81C2-AFB9-E38B44788D80}"/>
              </a:ext>
            </a:extLst>
          </p:cNvPr>
          <p:cNvSpPr/>
          <p:nvPr/>
        </p:nvSpPr>
        <p:spPr>
          <a:xfrm>
            <a:off x="4242816" y="440740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a:extLst>
              <a:ext uri="{FF2B5EF4-FFF2-40B4-BE49-F238E27FC236}">
                <a16:creationId xmlns:a16="http://schemas.microsoft.com/office/drawing/2014/main" id="{3E73F063-2117-9B99-C245-3C53898E4AF6}"/>
              </a:ext>
            </a:extLst>
          </p:cNvPr>
          <p:cNvSpPr/>
          <p:nvPr/>
        </p:nvSpPr>
        <p:spPr>
          <a:xfrm>
            <a:off x="4242816" y="440740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8) Staff &amp; training</a:t>
            </a:r>
          </a:p>
        </p:txBody>
      </p:sp>
      <p:sp>
        <p:nvSpPr>
          <p:cNvPr id="26" name="TextBox 25">
            <a:extLst>
              <a:ext uri="{FF2B5EF4-FFF2-40B4-BE49-F238E27FC236}">
                <a16:creationId xmlns:a16="http://schemas.microsoft.com/office/drawing/2014/main" id="{B91C6EB4-6AAA-DBAB-CB75-2F4CED657240}"/>
              </a:ext>
            </a:extLst>
          </p:cNvPr>
          <p:cNvSpPr txBox="1"/>
          <p:nvPr/>
        </p:nvSpPr>
        <p:spPr>
          <a:xfrm>
            <a:off x="4352544" y="486460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Provide ongoing development to build staff confidence and capability.</a:t>
            </a:r>
          </a:p>
        </p:txBody>
      </p:sp>
      <p:sp>
        <p:nvSpPr>
          <p:cNvPr id="27" name="Rectangle 26">
            <a:extLst>
              <a:ext uri="{FF2B5EF4-FFF2-40B4-BE49-F238E27FC236}">
                <a16:creationId xmlns:a16="http://schemas.microsoft.com/office/drawing/2014/main" id="{FCB322FF-78B9-E906-9210-72A8E99E2792}"/>
              </a:ext>
            </a:extLst>
          </p:cNvPr>
          <p:cNvSpPr/>
          <p:nvPr/>
        </p:nvSpPr>
        <p:spPr>
          <a:xfrm>
            <a:off x="8101583" y="4407408"/>
            <a:ext cx="3703320" cy="1417320"/>
          </a:xfrm>
          <a:prstGeom prst="rect">
            <a:avLst/>
          </a:prstGeom>
          <a:solidFill>
            <a:srgbClr val="EAF6F9"/>
          </a:solidFill>
          <a:ln w="12700">
            <a:solidFill>
              <a:srgbClr val="84C2D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Rectangle 27">
            <a:extLst>
              <a:ext uri="{FF2B5EF4-FFF2-40B4-BE49-F238E27FC236}">
                <a16:creationId xmlns:a16="http://schemas.microsoft.com/office/drawing/2014/main" id="{6438C754-D80B-83BC-BF92-98A29961EEFA}"/>
              </a:ext>
            </a:extLst>
          </p:cNvPr>
          <p:cNvSpPr/>
          <p:nvPr/>
        </p:nvSpPr>
        <p:spPr>
          <a:xfrm>
            <a:off x="8101583" y="4407408"/>
            <a:ext cx="3703320" cy="384048"/>
          </a:xfrm>
          <a:prstGeom prst="rect">
            <a:avLst/>
          </a:prstGeom>
          <a:solidFill>
            <a:srgbClr val="129BB6"/>
          </a:solidFill>
          <a:ln>
            <a:noFill/>
          </a:ln>
        </p:spPr>
        <p:style>
          <a:lnRef idx="1">
            <a:schemeClr val="accent1"/>
          </a:lnRef>
          <a:fillRef idx="3">
            <a:schemeClr val="accent1"/>
          </a:fillRef>
          <a:effectRef idx="2">
            <a:schemeClr val="accent1"/>
          </a:effectRef>
          <a:fontRef idx="minor">
            <a:schemeClr val="lt1"/>
          </a:fontRef>
        </p:style>
        <p:txBody>
          <a:bodyPr wrap="square" lIns="109728" tIns="27432" rIns="73152" bIns="18288" rtlCol="0" anchor="ctr"/>
          <a:lstStyle/>
          <a:p>
            <a:pPr algn="l"/>
            <a:r>
              <a:rPr sz="1400" b="1">
                <a:solidFill>
                  <a:srgbClr val="FFFFFF"/>
                </a:solidFill>
                <a:latin typeface="Arial"/>
              </a:rPr>
              <a:t>9) Transitions &amp; transfers</a:t>
            </a:r>
          </a:p>
        </p:txBody>
      </p:sp>
      <p:sp>
        <p:nvSpPr>
          <p:cNvPr id="29" name="TextBox 28">
            <a:extLst>
              <a:ext uri="{FF2B5EF4-FFF2-40B4-BE49-F238E27FC236}">
                <a16:creationId xmlns:a16="http://schemas.microsoft.com/office/drawing/2014/main" id="{26601D11-1F38-D79B-9ECE-72A7DE88EAD4}"/>
              </a:ext>
            </a:extLst>
          </p:cNvPr>
          <p:cNvSpPr txBox="1"/>
          <p:nvPr/>
        </p:nvSpPr>
        <p:spPr>
          <a:xfrm>
            <a:off x="8211311" y="4864608"/>
            <a:ext cx="3483863" cy="868680"/>
          </a:xfrm>
          <a:prstGeom prst="rect">
            <a:avLst/>
          </a:prstGeom>
          <a:noFill/>
        </p:spPr>
        <p:txBody>
          <a:bodyPr wrap="square" lIns="0" tIns="0" rIns="0" bIns="0" anchor="t">
            <a:spAutoFit/>
          </a:bodyPr>
          <a:lstStyle/>
          <a:p>
            <a:pPr algn="l">
              <a:lnSpc>
                <a:spcPct val="100000"/>
              </a:lnSpc>
            </a:pPr>
            <a:r>
              <a:rPr sz="1400">
                <a:solidFill>
                  <a:srgbClr val="074B5C"/>
                </a:solidFill>
                <a:latin typeface="Arial"/>
              </a:rPr>
              <a:t>Plan early, share information and support successful moves between settings.</a:t>
            </a:r>
          </a:p>
        </p:txBody>
      </p:sp>
    </p:spTree>
    <p:extLst>
      <p:ext uri="{BB962C8B-B14F-4D97-AF65-F5344CB8AC3E}">
        <p14:creationId xmlns:p14="http://schemas.microsoft.com/office/powerpoint/2010/main" val="1916245274"/>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ogether PPT - GMCA Collab A -Default Deck.pptx  -  Read-Only" id="{784CED6D-862F-4F94-987A-C8999A26E4C1}" vid="{C1761383-5480-40C1-9BF9-32F49353B987}"/>
    </a:ext>
  </a:extLst>
</a:theme>
</file>

<file path=ppt/theme/theme2.xml><?xml version="1.0" encoding="utf-8"?>
<a:theme xmlns:a="http://schemas.openxmlformats.org/drawingml/2006/main" name="1_Custom Design">
  <a:themeElements>
    <a:clrScheme name="Custom 1">
      <a:dk1>
        <a:sysClr val="windowText" lastClr="000000"/>
      </a:dk1>
      <a:lt1>
        <a:srgbClr val="FFFFFF"/>
      </a:lt1>
      <a:dk2>
        <a:srgbClr val="595959"/>
      </a:dk2>
      <a:lt2>
        <a:srgbClr val="BFBFBF"/>
      </a:lt2>
      <a:accent1>
        <a:srgbClr val="3F3F3F"/>
      </a:accent1>
      <a:accent2>
        <a:srgbClr val="FFFFFF"/>
      </a:accent2>
      <a:accent3>
        <a:srgbClr val="BFBFBF"/>
      </a:accent3>
      <a:accent4>
        <a:srgbClr val="7F7F7F"/>
      </a:accent4>
      <a:accent5>
        <a:srgbClr val="A5A5A5"/>
      </a:accent5>
      <a:accent6>
        <a:srgbClr val="7F7F7F"/>
      </a:accent6>
      <a:hlink>
        <a:srgbClr val="7F7F7F"/>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ogether PPT - GMCA Collab A -Default Deck.pptx  -  Read-Only" id="{784CED6D-862F-4F94-987A-C8999A26E4C1}" vid="{033E7213-4AC5-4BD2-BF5C-57D821B09F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0e47855-5ae8-432e-bab8-a05c863210cf" xsi:nil="true"/>
    <lcf76f155ced4ddcb4097134ff3c332f xmlns="f334d420-e033-496a-9d81-957db75bee0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AEF7691A58D954BA16B963D0F953FB2" ma:contentTypeVersion="17" ma:contentTypeDescription="Create a new document." ma:contentTypeScope="" ma:versionID="6222701c3e7e5fe6e0a48fa186b700d8">
  <xsd:schema xmlns:xsd="http://www.w3.org/2001/XMLSchema" xmlns:xs="http://www.w3.org/2001/XMLSchema" xmlns:p="http://schemas.microsoft.com/office/2006/metadata/properties" xmlns:ns2="f334d420-e033-496a-9d81-957db75bee0f" xmlns:ns3="90e47855-5ae8-432e-bab8-a05c863210cf" targetNamespace="http://schemas.microsoft.com/office/2006/metadata/properties" ma:root="true" ma:fieldsID="e56502735d9287d113c8809a36d764f5" ns2:_="" ns3:_="">
    <xsd:import namespace="f334d420-e033-496a-9d81-957db75bee0f"/>
    <xsd:import namespace="90e47855-5ae8-432e-bab8-a05c863210c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2:MediaServiceOCR" minOccurs="0"/>
                <xsd:element ref="ns2:MediaServiceGenerationTime" minOccurs="0"/>
                <xsd:element ref="ns2:MediaServiceEventHashCode"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34d420-e033-496a-9d81-957db75bee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e4fde04-eaf7-46f4-90d8-754f3b92ddc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e47855-5ae8-432e-bab8-a05c863210c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0fd48fc4-16b0-40aa-982c-b5a5c4e10d00}" ma:internalName="TaxCatchAll" ma:showField="CatchAllData" ma:web="90e47855-5ae8-432e-bab8-a05c863210c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3BE42B-AC5B-4C76-8032-939F37734AC6}">
  <ds:schemaRefs>
    <ds:schemaRef ds:uri="http://schemas.microsoft.com/sharepoint/v3/contenttype/forms"/>
  </ds:schemaRefs>
</ds:datastoreItem>
</file>

<file path=customXml/itemProps2.xml><?xml version="1.0" encoding="utf-8"?>
<ds:datastoreItem xmlns:ds="http://schemas.openxmlformats.org/officeDocument/2006/customXml" ds:itemID="{F1AAF0F3-5CE8-4D2A-824F-77A62F49DCF9}">
  <ds:schemaRefs>
    <ds:schemaRef ds:uri="http://schemas.microsoft.com/office/2006/metadata/properties"/>
    <ds:schemaRef ds:uri="http://schemas.microsoft.com/office/2006/documentManagement/types"/>
    <ds:schemaRef ds:uri="http://purl.org/dc/elements/1.1/"/>
    <ds:schemaRef ds:uri="http://purl.org/dc/dcmitype/"/>
    <ds:schemaRef ds:uri="http://schemas.microsoft.com/office/infopath/2007/PartnerControls"/>
    <ds:schemaRef ds:uri="http://purl.org/dc/terms/"/>
    <ds:schemaRef ds:uri="f334d420-e033-496a-9d81-957db75bee0f"/>
    <ds:schemaRef ds:uri="http://schemas.openxmlformats.org/package/2006/metadata/core-properties"/>
    <ds:schemaRef ds:uri="90e47855-5ae8-432e-bab8-a05c863210cf"/>
    <ds:schemaRef ds:uri="http://www.w3.org/XML/1998/namespace"/>
  </ds:schemaRefs>
</ds:datastoreItem>
</file>

<file path=customXml/itemProps3.xml><?xml version="1.0" encoding="utf-8"?>
<ds:datastoreItem xmlns:ds="http://schemas.openxmlformats.org/officeDocument/2006/customXml" ds:itemID="{D149DAE3-F915-4D5A-BE17-2EA6279971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34d420-e033-496a-9d81-957db75bee0f"/>
    <ds:schemaRef ds:uri="90e47855-5ae8-432e-bab8-a05c863210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e8d8036a-b5f9-4f3f-9d36-d7cd740299bb}" enabled="0" method="" siteId="{e8d8036a-b5f9-4f3f-9d36-d7cd740299bb}" removed="1"/>
</clbl:labelList>
</file>

<file path=docProps/app.xml><?xml version="1.0" encoding="utf-8"?>
<Properties xmlns="http://schemas.openxmlformats.org/officeDocument/2006/extended-properties" xmlns:vt="http://schemas.openxmlformats.org/officeDocument/2006/docPropsVTypes">
  <Template>Together PPT - GMCA Collab A -Default Deck</Template>
  <TotalTime>0</TotalTime>
  <Words>733</Words>
  <Application>Microsoft Office PowerPoint</Application>
  <PresentationFormat>Widescreen</PresentationFormat>
  <Paragraphs>55</Paragraphs>
  <Slides>6</Slides>
  <Notes>1</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6</vt:i4>
      </vt:variant>
    </vt:vector>
  </HeadingPairs>
  <TitlesOfParts>
    <vt:vector size="10" baseType="lpstr">
      <vt:lpstr>Aptos</vt:lpstr>
      <vt:lpstr>Arial</vt:lpstr>
      <vt:lpstr>Custom Design</vt:lpstr>
      <vt:lpstr>1_Custom Design</vt:lpstr>
      <vt:lpstr>PowerPoint Presentation</vt:lpstr>
      <vt:lpstr>What is the GM OAIP (Ordinarily Available Inclusive Provision)</vt:lpstr>
      <vt:lpstr>Will it look the same in every area and will every school use it in the same way?</vt:lpstr>
      <vt:lpstr>What do the nine sections cover?</vt:lpstr>
      <vt:lpstr>PowerPoint Presentation</vt:lpstr>
      <vt:lpstr>The GM OAIP (Ordinarily Available Inclusive Provision) defines the inclusive support and reasonable adjustments ordinarily available to every learner in Greater Manchester’s mainstream settings—with or without identified SEND or a diagnosis.  It has nine sections.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Norburn, Diane</dc:creator>
  <cp:lastModifiedBy>Alison Saddington</cp:lastModifiedBy>
  <cp:revision>1</cp:revision>
  <dcterms:created xsi:type="dcterms:W3CDTF">2026-08-11T11:19:58Z</dcterms:created>
  <dcterms:modified xsi:type="dcterms:W3CDTF">2026-09-30T08:45:43Z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0x0101003AEF7691A58D954BA16B963D0F953FB2</vt:lpwstr>
  </property>
  <property fmtid="{D5CDD505-2E9C-101B-9397-08002B2CF9AE}" pid="3" name="MediaServiceImageTags">
    <vt:lpwstr/>
  </property>
  <property fmtid="{D5CDD505-2E9C-101B-9397-08002B2CF9AE}" pid="4" name="Directorate">
    <vt:lpwstr>1;#Communications ＆ Engagement|90b8f5e1-5cd3-476b-9a3f-6eb0bd877fd4</vt:lpwstr>
  </property>
  <property fmtid="{D5CDD505-2E9C-101B-9397-08002B2CF9AE}" pid="5" name="Target Audience">
    <vt:lpwstr>2;#GMCA|9672fba0-20f8-4836-be31-026ae137120b</vt:lpwstr>
  </property>
  <property fmtid="{D5CDD505-2E9C-101B-9397-08002B2CF9AE}" pid="6" name="Target_x0020_Audience">
    <vt:lpwstr>2;#GMCA|9672fba0-20f8-4836-be31-026ae137120b</vt:lpwstr>
  </property>
  <property fmtid="{D5CDD505-2E9C-101B-9397-08002B2CF9AE}" pid="7" name="Has_x0020_this_x0020_been_x0020_accessibility_x0020_checked_x003f__x0020_">
    <vt:lpwstr>6;#Yes (document accessible)|d93340ff-8bd0-43b0-8885-9d053566c377</vt:lpwstr>
  </property>
  <property fmtid="{D5CDD505-2E9C-101B-9397-08002B2CF9AE}" pid="8" name="Has this been accessibility checked? ">
    <vt:lpwstr>6;#Yes (document accessible)|d93340ff-8bd0-43b0-8885-9d053566c377</vt:lpwstr>
  </property>
  <property fmtid="{D5CDD505-2E9C-101B-9397-08002B2CF9AE}" pid="9" name="Has this been accessibility checked?">
    <vt:lpwstr/>
  </property>
</Properties>
</file>