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3"/>
  </p:notesMasterIdLst>
  <p:sldIdLst>
    <p:sldId id="256" r:id="rId2"/>
    <p:sldId id="257" r:id="rId3"/>
    <p:sldId id="258" r:id="rId4"/>
    <p:sldId id="273" r:id="rId5"/>
    <p:sldId id="274" r:id="rId6"/>
    <p:sldId id="278" r:id="rId7"/>
    <p:sldId id="275" r:id="rId8"/>
    <p:sldId id="276" r:id="rId9"/>
    <p:sldId id="277" r:id="rId10"/>
    <p:sldId id="259" r:id="rId11"/>
    <p:sldId id="262" r:id="rId12"/>
    <p:sldId id="263" r:id="rId13"/>
    <p:sldId id="264" r:id="rId14"/>
    <p:sldId id="265" r:id="rId15"/>
    <p:sldId id="266" r:id="rId16"/>
    <p:sldId id="267" r:id="rId17"/>
    <p:sldId id="269" r:id="rId18"/>
    <p:sldId id="270" r:id="rId19"/>
    <p:sldId id="271" r:id="rId20"/>
    <p:sldId id="272" r:id="rId21"/>
    <p:sldId id="279" r:id="rId22"/>
  </p:sldIdLst>
  <p:sldSz cx="9144000" cy="6858000" type="screen4x3"/>
  <p:notesSz cx="6889750" cy="10021888"/>
  <p:embeddedFontLst>
    <p:embeddedFont>
      <p:font typeface="Comic Sans MS" panose="030F0702030302020204" pitchFamily="66" charset="0"/>
      <p:regular r:id="rId24"/>
      <p:bold r:id="rId25"/>
      <p:italic r:id="rId26"/>
      <p:boldItalic r:id="rId27"/>
    </p:embeddedFont>
    <p:embeddedFont>
      <p:font typeface="Lato" panose="020F0502020204030203" pitchFamily="34" charset="0"/>
      <p:regular r:id="rId28"/>
      <p:bold r:id="rId29"/>
      <p:italic r:id="rId30"/>
      <p:boldItalic r:id="rId31"/>
    </p:embeddedFont>
    <p:embeddedFont>
      <p:font typeface="Playfair Display" panose="00000500000000000000" pitchFamily="2" charset="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57">
          <p15:clr>
            <a:srgbClr val="A4A3A4"/>
          </p15:clr>
        </p15:guide>
        <p15:guide id="2" pos="2171">
          <p15:clr>
            <a:srgbClr val="A4A3A4"/>
          </p15:clr>
        </p15:guide>
      </p15:notes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6" roundtripDataSignature="AMtx7miZ40lfFZr36/1It75iNVGe3t89w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7DB81C4-C589-48BD-A1A9-582D88D535ED}">
  <a:tblStyle styleId="{37DB81C4-C589-48BD-A1A9-582D88D535E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590" y="60"/>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3157"/>
        <p:guide pos="217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86088" cy="501650"/>
          </a:xfrm>
          <a:prstGeom prst="rect">
            <a:avLst/>
          </a:prstGeom>
          <a:noFill/>
          <a:ln>
            <a:noFill/>
          </a:ln>
        </p:spPr>
        <p:txBody>
          <a:bodyPr spcFirstLastPara="1" wrap="square" lIns="93175" tIns="46575" rIns="93175" bIns="46575"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9pPr>
          </a:lstStyle>
          <a:p>
            <a:endParaRPr dirty="0"/>
          </a:p>
        </p:txBody>
      </p:sp>
      <p:sp>
        <p:nvSpPr>
          <p:cNvPr id="4" name="Google Shape;4;n"/>
          <p:cNvSpPr txBox="1">
            <a:spLocks noGrp="1"/>
          </p:cNvSpPr>
          <p:nvPr>
            <p:ph type="dt" idx="10"/>
          </p:nvPr>
        </p:nvSpPr>
        <p:spPr>
          <a:xfrm>
            <a:off x="3902075" y="0"/>
            <a:ext cx="2986088" cy="501650"/>
          </a:xfrm>
          <a:prstGeom prst="rect">
            <a:avLst/>
          </a:prstGeom>
          <a:noFill/>
          <a:ln>
            <a:noFill/>
          </a:ln>
        </p:spPr>
        <p:txBody>
          <a:bodyPr spcFirstLastPara="1" wrap="square" lIns="93175" tIns="46575" rIns="93175" bIns="46575"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9pPr>
          </a:lstStyle>
          <a:p>
            <a:endParaRPr dirty="0"/>
          </a:p>
        </p:txBody>
      </p:sp>
      <p:sp>
        <p:nvSpPr>
          <p:cNvPr id="5" name="Google Shape;5;n"/>
          <p:cNvSpPr>
            <a:spLocks noGrp="1" noRot="1" noChangeAspect="1"/>
          </p:cNvSpPr>
          <p:nvPr>
            <p:ph type="sldImg" idx="3"/>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6" name="Google Shape;6;n"/>
          <p:cNvSpPr txBox="1">
            <a:spLocks noGrp="1"/>
          </p:cNvSpPr>
          <p:nvPr>
            <p:ph type="body" idx="1"/>
          </p:nvPr>
        </p:nvSpPr>
        <p:spPr>
          <a:xfrm>
            <a:off x="688975" y="4762500"/>
            <a:ext cx="5511800" cy="4510088"/>
          </a:xfrm>
          <a:prstGeom prst="rect">
            <a:avLst/>
          </a:prstGeom>
          <a:noFill/>
          <a:ln>
            <a:noFill/>
          </a:ln>
        </p:spPr>
        <p:txBody>
          <a:bodyPr spcFirstLastPara="1" wrap="square" lIns="93175" tIns="46575" rIns="93175" bIns="46575" anchor="t" anchorCtr="0">
            <a:noAutofit/>
          </a:bodyPr>
          <a:lstStyle>
            <a:lvl1pPr marL="457200" marR="0" lvl="0"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518650"/>
            <a:ext cx="2986088" cy="501650"/>
          </a:xfrm>
          <a:prstGeom prst="rect">
            <a:avLst/>
          </a:prstGeom>
          <a:noFill/>
          <a:ln>
            <a:noFill/>
          </a:ln>
        </p:spPr>
        <p:txBody>
          <a:bodyPr spcFirstLastPara="1" wrap="square" lIns="93175" tIns="46575" rIns="93175" bIns="46575"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mic Sans MS"/>
                <a:ea typeface="Comic Sans MS"/>
                <a:cs typeface="Comic Sans MS"/>
                <a:sym typeface="Comic Sans MS"/>
              </a:defRPr>
            </a:lvl9pPr>
          </a:lstStyle>
          <a:p>
            <a:endParaRPr dirty="0"/>
          </a:p>
        </p:txBody>
      </p:sp>
      <p:sp>
        <p:nvSpPr>
          <p:cNvPr id="8" name="Google Shape;8;n"/>
          <p:cNvSpPr txBox="1">
            <a:spLocks noGrp="1"/>
          </p:cNvSpPr>
          <p:nvPr>
            <p:ph type="sldNum" idx="12"/>
          </p:nvPr>
        </p:nvSpPr>
        <p:spPr>
          <a:xfrm>
            <a:off x="3902075" y="9518650"/>
            <a:ext cx="2986088" cy="501650"/>
          </a:xfrm>
          <a:prstGeom prst="rect">
            <a:avLst/>
          </a:prstGeom>
          <a:noFill/>
          <a:ln>
            <a:noFill/>
          </a:ln>
        </p:spPr>
        <p:txBody>
          <a:bodyPr spcFirstLastPara="1" wrap="square" lIns="93175" tIns="46575" rIns="93175" bIns="46575"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dirty="0">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4: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4" name="Google Shape;84;p4:notes"/>
          <p:cNvSpPr txBox="1">
            <a:spLocks noGrp="1"/>
          </p:cNvSpPr>
          <p:nvPr>
            <p:ph type="body" idx="1"/>
          </p:nvPr>
        </p:nvSpPr>
        <p:spPr>
          <a:xfrm>
            <a:off x="688975" y="4762500"/>
            <a:ext cx="5511800" cy="4510088"/>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85" name="Google Shape;85;p4:notes"/>
          <p:cNvSpPr txBox="1">
            <a:spLocks noGrp="1"/>
          </p:cNvSpPr>
          <p:nvPr>
            <p:ph type="sldNum" idx="12"/>
          </p:nvPr>
        </p:nvSpPr>
        <p:spPr>
          <a:xfrm>
            <a:off x="3902075" y="9518650"/>
            <a:ext cx="2986088" cy="50165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a:t>
            </a:fld>
            <a:endParaRPr sz="1200" dirty="0">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ec274b2171_0_0: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1" name="Google Shape;91;g3ec274b2171_0_0: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92" name="Google Shape;92;g3ec274b2171_0_0: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2</a:t>
            </a:fld>
            <a:endParaRPr sz="1200" dirty="0">
              <a:solidFill>
                <a:schemeClr val="dk1"/>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1:notes"/>
          <p:cNvSpPr txBox="1">
            <a:spLocks noGrp="1"/>
          </p:cNvSpPr>
          <p:nvPr>
            <p:ph type="sldNum" idx="12"/>
          </p:nvPr>
        </p:nvSpPr>
        <p:spPr>
          <a:xfrm>
            <a:off x="3902075" y="9518650"/>
            <a:ext cx="2986088" cy="50165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3</a:t>
            </a:fld>
            <a:endParaRPr sz="1200" dirty="0">
              <a:solidFill>
                <a:schemeClr val="dk1"/>
              </a:solidFill>
              <a:latin typeface="Arial"/>
              <a:ea typeface="Arial"/>
              <a:cs typeface="Arial"/>
              <a:sym typeface="Arial"/>
            </a:endParaRPr>
          </a:p>
        </p:txBody>
      </p:sp>
      <p:sp>
        <p:nvSpPr>
          <p:cNvPr id="99" name="Google Shape;99;p1: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00" name="Google Shape;100;p1:notes"/>
          <p:cNvSpPr txBox="1">
            <a:spLocks noGrp="1"/>
          </p:cNvSpPr>
          <p:nvPr>
            <p:ph type="body" idx="1"/>
          </p:nvPr>
        </p:nvSpPr>
        <p:spPr>
          <a:xfrm>
            <a:off x="688975" y="4762500"/>
            <a:ext cx="5511800" cy="4510088"/>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dirty="0">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0"/>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Arial"/>
                <a:ea typeface="Arial"/>
                <a:cs typeface="Arial"/>
                <a:sym typeface="Arial"/>
              </a:rPr>
              <a:t>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706961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3ebdb1ff258_0_419: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8" name="Google Shape;118;g3ebdb1ff258_0_419: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119" name="Google Shape;119;g3ebdb1ff258_0_419: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10</a:t>
            </a:fld>
            <a:endParaRPr sz="1200" dirty="0">
              <a:solidFill>
                <a:schemeClr val="dk1"/>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3ebdb1ff258_0_441: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6" name="Google Shape;146;g3ebdb1ff258_0_441: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147" name="Google Shape;147;g3ebdb1ff258_0_441: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11</a:t>
            </a:fld>
            <a:endParaRPr sz="1200" dirty="0">
              <a:solidFill>
                <a:schemeClr val="dk1"/>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3ebdb1ff258_0_458: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4" name="Google Shape;154;g3ebdb1ff258_0_458: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155" name="Google Shape;155;g3ebdb1ff258_0_458: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12</a:t>
            </a:fld>
            <a:endParaRPr sz="1200" dirty="0">
              <a:solidFill>
                <a:schemeClr val="dk1"/>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3ebdb1ff258_0_476: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63" name="Google Shape;163;g3ebdb1ff258_0_476: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164" name="Google Shape;164;g3ebdb1ff258_0_476: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13</a:t>
            </a:fld>
            <a:endParaRPr sz="1200" dirty="0">
              <a:solidFill>
                <a:schemeClr val="dk1"/>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ebdb1ff258_0_487: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3" name="Google Shape;173;g3ebdb1ff258_0_487: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174" name="Google Shape;174;g3ebdb1ff258_0_487: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14</a:t>
            </a:fld>
            <a:endParaRPr sz="1200" dirty="0">
              <a:solidFill>
                <a:schemeClr val="dk1"/>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ebdb1ff258_0_498: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2" name="Google Shape;182;g3ebdb1ff258_0_498: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183" name="Google Shape;183;g3ebdb1ff258_0_498: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15</a:t>
            </a:fld>
            <a:endParaRPr sz="1200" dirty="0">
              <a:solidFill>
                <a:schemeClr val="dk1"/>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3ebdb1ff258_0_517: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1" name="Google Shape;191;g3ebdb1ff258_0_517: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192" name="Google Shape;192;g3ebdb1ff258_0_517: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16</a:t>
            </a:fld>
            <a:endParaRPr sz="1200" dirty="0">
              <a:solidFill>
                <a:schemeClr val="dk1"/>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3ebdb1ff258_0_538: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12" name="Google Shape;212;g3ebdb1ff258_0_538: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213" name="Google Shape;213;g3ebdb1ff258_0_538: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17</a:t>
            </a:fld>
            <a:endParaRPr sz="1200" dirty="0">
              <a:solidFill>
                <a:schemeClr val="dk1"/>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3ebdb1ff258_0_553: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21" name="Google Shape;221;g3ebdb1ff258_0_553: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222" name="Google Shape;222;g3ebdb1ff258_0_553: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18</a:t>
            </a:fld>
            <a:endParaRPr sz="1200" dirty="0">
              <a:solidFill>
                <a:schemeClr val="dk1"/>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ec274b2171_0_19: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0" name="Google Shape;230;g3ec274b2171_0_19: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231" name="Google Shape;231;g3ec274b2171_0_19: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19</a:t>
            </a:fld>
            <a:endParaRPr sz="1200" dirty="0">
              <a:solidFill>
                <a:schemeClr val="dk1"/>
              </a:solidFill>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3ec274b2171_0_9:notes"/>
          <p:cNvSpPr>
            <a:spLocks noGrp="1" noRot="1" noChangeAspect="1"/>
          </p:cNvSpPr>
          <p:nvPr>
            <p:ph type="sldImg" idx="2"/>
          </p:nvPr>
        </p:nvSpPr>
        <p:spPr>
          <a:xfrm>
            <a:off x="939800" y="752475"/>
            <a:ext cx="5010150" cy="3757613"/>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9" name="Google Shape;239;g3ec274b2171_0_9:notes"/>
          <p:cNvSpPr txBox="1">
            <a:spLocks noGrp="1"/>
          </p:cNvSpPr>
          <p:nvPr>
            <p:ph type="body" idx="1"/>
          </p:nvPr>
        </p:nvSpPr>
        <p:spPr>
          <a:xfrm>
            <a:off x="688975" y="4762500"/>
            <a:ext cx="5511900" cy="4510200"/>
          </a:xfrm>
          <a:prstGeom prst="rect">
            <a:avLst/>
          </a:prstGeom>
          <a:noFill/>
          <a:ln>
            <a:noFill/>
          </a:ln>
        </p:spPr>
        <p:txBody>
          <a:bodyPr spcFirstLastPara="1" wrap="square" lIns="93175" tIns="46575" rIns="93175" bIns="46575" anchor="t" anchorCtr="0">
            <a:noAutofit/>
          </a:bodyPr>
          <a:lstStyle/>
          <a:p>
            <a:pPr marL="0" lvl="0" indent="0" algn="l" rtl="0">
              <a:lnSpc>
                <a:spcPct val="100000"/>
              </a:lnSpc>
              <a:spcBef>
                <a:spcPts val="0"/>
              </a:spcBef>
              <a:spcAft>
                <a:spcPts val="0"/>
              </a:spcAft>
              <a:buSzPts val="1400"/>
              <a:buNone/>
            </a:pPr>
            <a:endParaRPr sz="1800" dirty="0">
              <a:latin typeface="Arial"/>
              <a:ea typeface="Arial"/>
              <a:cs typeface="Arial"/>
              <a:sym typeface="Arial"/>
            </a:endParaRPr>
          </a:p>
        </p:txBody>
      </p:sp>
      <p:sp>
        <p:nvSpPr>
          <p:cNvPr id="240" name="Google Shape;240;g3ec274b2171_0_9:notes"/>
          <p:cNvSpPr txBox="1">
            <a:spLocks noGrp="1"/>
          </p:cNvSpPr>
          <p:nvPr>
            <p:ph type="sldNum" idx="12"/>
          </p:nvPr>
        </p:nvSpPr>
        <p:spPr>
          <a:xfrm>
            <a:off x="3902075" y="9518650"/>
            <a:ext cx="2986200" cy="501600"/>
          </a:xfrm>
          <a:prstGeom prst="rect">
            <a:avLst/>
          </a:prstGeom>
          <a:noFill/>
          <a:ln>
            <a:noFill/>
          </a:ln>
        </p:spPr>
        <p:txBody>
          <a:bodyPr spcFirstLastPara="1" wrap="square" lIns="93175" tIns="46575" rIns="93175" bIns="46575" anchor="b" anchorCtr="0">
            <a:noAutofit/>
          </a:bodyPr>
          <a:lstStyle/>
          <a:p>
            <a:pPr marL="0" lvl="0" indent="0" algn="r" rtl="0">
              <a:lnSpc>
                <a:spcPct val="100000"/>
              </a:lnSpc>
              <a:spcBef>
                <a:spcPts val="0"/>
              </a:spcBef>
              <a:spcAft>
                <a:spcPts val="0"/>
              </a:spcAft>
              <a:buSzPts val="1200"/>
              <a:buNone/>
            </a:pPr>
            <a:fld id="{00000000-1234-1234-1234-123412341234}" type="slidenum">
              <a:rPr lang="en-US" sz="1200">
                <a:solidFill>
                  <a:schemeClr val="dk1"/>
                </a:solidFill>
                <a:latin typeface="Arial"/>
                <a:ea typeface="Arial"/>
                <a:cs typeface="Arial"/>
                <a:sym typeface="Arial"/>
              </a:rPr>
              <a:t>20</a:t>
            </a:fld>
            <a:endParaRPr sz="1200" dirty="0">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g3ebdb1ff258_0_343"/>
          <p:cNvSpPr/>
          <p:nvPr/>
        </p:nvSpPr>
        <p:spPr>
          <a:xfrm>
            <a:off x="586721" y="0"/>
            <a:ext cx="7970700" cy="88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15;g3ebdb1ff258_0_343"/>
          <p:cNvSpPr/>
          <p:nvPr/>
        </p:nvSpPr>
        <p:spPr>
          <a:xfrm>
            <a:off x="586721" y="6769200"/>
            <a:ext cx="7970700" cy="88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cxnSp>
        <p:nvCxnSpPr>
          <p:cNvPr id="16" name="Google Shape;16;g3ebdb1ff258_0_343"/>
          <p:cNvCxnSpPr/>
          <p:nvPr/>
        </p:nvCxnSpPr>
        <p:spPr>
          <a:xfrm>
            <a:off x="733219" y="2980467"/>
            <a:ext cx="385200" cy="0"/>
          </a:xfrm>
          <a:prstGeom prst="straightConnector1">
            <a:avLst/>
          </a:prstGeom>
          <a:noFill/>
          <a:ln w="28575" cap="flat" cmpd="sng">
            <a:solidFill>
              <a:schemeClr val="dk1"/>
            </a:solidFill>
            <a:prstDash val="solid"/>
            <a:round/>
            <a:headEnd type="none" w="sm" len="sm"/>
            <a:tailEnd type="none" w="sm" len="sm"/>
          </a:ln>
        </p:spPr>
      </p:cxnSp>
      <p:sp>
        <p:nvSpPr>
          <p:cNvPr id="17" name="Google Shape;17;g3ebdb1ff258_0_343"/>
          <p:cNvSpPr txBox="1">
            <a:spLocks noGrp="1"/>
          </p:cNvSpPr>
          <p:nvPr>
            <p:ph type="ctrTitle"/>
          </p:nvPr>
        </p:nvSpPr>
        <p:spPr>
          <a:xfrm>
            <a:off x="630600" y="182400"/>
            <a:ext cx="7893000" cy="2471700"/>
          </a:xfrm>
          <a:prstGeom prst="rect">
            <a:avLst/>
          </a:prstGeom>
        </p:spPr>
        <p:txBody>
          <a:bodyPr spcFirstLastPara="1" wrap="square" lIns="91425" tIns="91425" rIns="91425" bIns="91425" anchor="b" anchorCtr="0">
            <a:normAutofit/>
          </a:bodyPr>
          <a:lstStyle>
            <a:lvl1pPr lvl="0">
              <a:spcBef>
                <a:spcPts val="100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8" name="Google Shape;18;g3ebdb1ff258_0_343"/>
          <p:cNvSpPr txBox="1">
            <a:spLocks noGrp="1"/>
          </p:cNvSpPr>
          <p:nvPr>
            <p:ph type="subTitle" idx="1"/>
          </p:nvPr>
        </p:nvSpPr>
        <p:spPr>
          <a:xfrm>
            <a:off x="630600" y="4304500"/>
            <a:ext cx="7893000" cy="1698900"/>
          </a:xfrm>
          <a:prstGeom prst="rect">
            <a:avLst/>
          </a:prstGeom>
        </p:spPr>
        <p:txBody>
          <a:bodyPr spcFirstLastPara="1" wrap="square" lIns="91425" tIns="91425" rIns="91425" bIns="91425" anchor="b" anchorCtr="0">
            <a:normAutofit/>
          </a:bodyPr>
          <a:lstStyle>
            <a:lvl1pPr lvl="0">
              <a:lnSpc>
                <a:spcPct val="100000"/>
              </a:lnSpc>
              <a:spcBef>
                <a:spcPts val="1000"/>
              </a:spcBef>
              <a:spcAft>
                <a:spcPts val="0"/>
              </a:spcAft>
              <a:buClr>
                <a:schemeClr val="accent6"/>
              </a:buClr>
              <a:buSzPts val="2400"/>
              <a:buNone/>
              <a:defRPr sz="2400">
                <a:solidFill>
                  <a:schemeClr val="accent6"/>
                </a:solidFill>
              </a:defRPr>
            </a:lvl1pPr>
            <a:lvl2pPr lvl="1">
              <a:lnSpc>
                <a:spcPct val="100000"/>
              </a:lnSpc>
              <a:spcBef>
                <a:spcPts val="0"/>
              </a:spcBef>
              <a:spcAft>
                <a:spcPts val="0"/>
              </a:spcAft>
              <a:buClr>
                <a:schemeClr val="accent6"/>
              </a:buClr>
              <a:buSzPts val="2400"/>
              <a:buNone/>
              <a:defRPr sz="2400">
                <a:solidFill>
                  <a:schemeClr val="accent6"/>
                </a:solidFill>
              </a:defRPr>
            </a:lvl2pPr>
            <a:lvl3pPr lvl="2">
              <a:lnSpc>
                <a:spcPct val="100000"/>
              </a:lnSpc>
              <a:spcBef>
                <a:spcPts val="0"/>
              </a:spcBef>
              <a:spcAft>
                <a:spcPts val="0"/>
              </a:spcAft>
              <a:buClr>
                <a:schemeClr val="accent6"/>
              </a:buClr>
              <a:buSzPts val="2400"/>
              <a:buNone/>
              <a:defRPr sz="2400">
                <a:solidFill>
                  <a:schemeClr val="accent6"/>
                </a:solidFill>
              </a:defRPr>
            </a:lvl3pPr>
            <a:lvl4pPr lvl="3">
              <a:lnSpc>
                <a:spcPct val="100000"/>
              </a:lnSpc>
              <a:spcBef>
                <a:spcPts val="0"/>
              </a:spcBef>
              <a:spcAft>
                <a:spcPts val="0"/>
              </a:spcAft>
              <a:buClr>
                <a:schemeClr val="accent6"/>
              </a:buClr>
              <a:buSzPts val="2400"/>
              <a:buNone/>
              <a:defRPr sz="2400">
                <a:solidFill>
                  <a:schemeClr val="accent6"/>
                </a:solidFill>
              </a:defRPr>
            </a:lvl4pPr>
            <a:lvl5pPr lvl="4">
              <a:lnSpc>
                <a:spcPct val="100000"/>
              </a:lnSpc>
              <a:spcBef>
                <a:spcPts val="0"/>
              </a:spcBef>
              <a:spcAft>
                <a:spcPts val="0"/>
              </a:spcAft>
              <a:buClr>
                <a:schemeClr val="accent6"/>
              </a:buClr>
              <a:buSzPts val="2400"/>
              <a:buNone/>
              <a:defRPr sz="2400">
                <a:solidFill>
                  <a:schemeClr val="accent6"/>
                </a:solidFill>
              </a:defRPr>
            </a:lvl5pPr>
            <a:lvl6pPr lvl="5">
              <a:lnSpc>
                <a:spcPct val="100000"/>
              </a:lnSpc>
              <a:spcBef>
                <a:spcPts val="0"/>
              </a:spcBef>
              <a:spcAft>
                <a:spcPts val="0"/>
              </a:spcAft>
              <a:buClr>
                <a:schemeClr val="accent6"/>
              </a:buClr>
              <a:buSzPts val="2400"/>
              <a:buNone/>
              <a:defRPr sz="2400">
                <a:solidFill>
                  <a:schemeClr val="accent6"/>
                </a:solidFill>
              </a:defRPr>
            </a:lvl6pPr>
            <a:lvl7pPr lvl="6">
              <a:lnSpc>
                <a:spcPct val="100000"/>
              </a:lnSpc>
              <a:spcBef>
                <a:spcPts val="0"/>
              </a:spcBef>
              <a:spcAft>
                <a:spcPts val="0"/>
              </a:spcAft>
              <a:buClr>
                <a:schemeClr val="accent6"/>
              </a:buClr>
              <a:buSzPts val="2400"/>
              <a:buNone/>
              <a:defRPr sz="2400">
                <a:solidFill>
                  <a:schemeClr val="accent6"/>
                </a:solidFill>
              </a:defRPr>
            </a:lvl7pPr>
            <a:lvl8pPr lvl="7">
              <a:lnSpc>
                <a:spcPct val="100000"/>
              </a:lnSpc>
              <a:spcBef>
                <a:spcPts val="0"/>
              </a:spcBef>
              <a:spcAft>
                <a:spcPts val="0"/>
              </a:spcAft>
              <a:buClr>
                <a:schemeClr val="accent6"/>
              </a:buClr>
              <a:buSzPts val="2400"/>
              <a:buNone/>
              <a:defRPr sz="2400">
                <a:solidFill>
                  <a:schemeClr val="accent6"/>
                </a:solidFill>
              </a:defRPr>
            </a:lvl8pPr>
            <a:lvl9pPr lvl="8">
              <a:lnSpc>
                <a:spcPct val="100000"/>
              </a:lnSpc>
              <a:spcBef>
                <a:spcPts val="0"/>
              </a:spcBef>
              <a:spcAft>
                <a:spcPts val="0"/>
              </a:spcAft>
              <a:buClr>
                <a:schemeClr val="accent6"/>
              </a:buClr>
              <a:buSzPts val="2400"/>
              <a:buNone/>
              <a:defRPr sz="2400">
                <a:solidFill>
                  <a:schemeClr val="accent6"/>
                </a:solidFill>
              </a:defRPr>
            </a:lvl9pPr>
          </a:lstStyle>
          <a:p>
            <a:endParaRPr/>
          </a:p>
        </p:txBody>
      </p:sp>
      <p:sp>
        <p:nvSpPr>
          <p:cNvPr id="19" name="Google Shape;19;g3ebdb1ff258_0_343"/>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0"/>
        <p:cNvGrpSpPr/>
        <p:nvPr/>
      </p:nvGrpSpPr>
      <p:grpSpPr>
        <a:xfrm>
          <a:off x="0" y="0"/>
          <a:ext cx="0" cy="0"/>
          <a:chOff x="0" y="0"/>
          <a:chExt cx="0" cy="0"/>
        </a:xfrm>
      </p:grpSpPr>
      <p:sp>
        <p:nvSpPr>
          <p:cNvPr id="21" name="Google Shape;21;g3ebdb1ff258_0_350"/>
          <p:cNvSpPr/>
          <p:nvPr/>
        </p:nvSpPr>
        <p:spPr>
          <a:xfrm>
            <a:off x="586721" y="6769200"/>
            <a:ext cx="7970700" cy="88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 name="Google Shape;22;g3ebdb1ff258_0_350"/>
          <p:cNvSpPr/>
          <p:nvPr/>
        </p:nvSpPr>
        <p:spPr>
          <a:xfrm>
            <a:off x="586721" y="0"/>
            <a:ext cx="7970700" cy="88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23;g3ebdb1ff258_0_350"/>
          <p:cNvSpPr txBox="1">
            <a:spLocks noGrp="1"/>
          </p:cNvSpPr>
          <p:nvPr>
            <p:ph type="title"/>
          </p:nvPr>
        </p:nvSpPr>
        <p:spPr>
          <a:xfrm>
            <a:off x="509550" y="2561800"/>
            <a:ext cx="8124900" cy="17343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24" name="Google Shape;24;g3ebdb1ff258_0_35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g3ebdb1ff258_0_355"/>
          <p:cNvSpPr/>
          <p:nvPr/>
        </p:nvSpPr>
        <p:spPr>
          <a:xfrm>
            <a:off x="-125" y="6727600"/>
            <a:ext cx="9144000" cy="1305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cxnSp>
        <p:nvCxnSpPr>
          <p:cNvPr id="27" name="Google Shape;27;g3ebdb1ff258_0_355"/>
          <p:cNvCxnSpPr/>
          <p:nvPr/>
        </p:nvCxnSpPr>
        <p:spPr>
          <a:xfrm>
            <a:off x="419425" y="1538926"/>
            <a:ext cx="385200" cy="0"/>
          </a:xfrm>
          <a:prstGeom prst="straightConnector1">
            <a:avLst/>
          </a:prstGeom>
          <a:noFill/>
          <a:ln w="28575" cap="flat" cmpd="sng">
            <a:solidFill>
              <a:schemeClr val="dk1"/>
            </a:solidFill>
            <a:prstDash val="solid"/>
            <a:round/>
            <a:headEnd type="none" w="sm" len="sm"/>
            <a:tailEnd type="none" w="sm" len="sm"/>
          </a:ln>
        </p:spPr>
      </p:cxnSp>
      <p:sp>
        <p:nvSpPr>
          <p:cNvPr id="28" name="Google Shape;28;g3ebdb1ff258_0_355"/>
          <p:cNvSpPr txBox="1">
            <a:spLocks noGrp="1"/>
          </p:cNvSpPr>
          <p:nvPr>
            <p:ph type="title"/>
          </p:nvPr>
        </p:nvSpPr>
        <p:spPr>
          <a:xfrm>
            <a:off x="311700" y="496967"/>
            <a:ext cx="8520600" cy="860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9" name="Google Shape;29;g3ebdb1ff258_0_355"/>
          <p:cNvSpPr txBox="1">
            <a:spLocks noGrp="1"/>
          </p:cNvSpPr>
          <p:nvPr>
            <p:ph type="body" idx="1"/>
          </p:nvPr>
        </p:nvSpPr>
        <p:spPr>
          <a:xfrm>
            <a:off x="311700" y="1890400"/>
            <a:ext cx="8520600" cy="4201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0" name="Google Shape;30;g3ebdb1ff258_0_35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1"/>
        <p:cNvGrpSpPr/>
        <p:nvPr/>
      </p:nvGrpSpPr>
      <p:grpSpPr>
        <a:xfrm>
          <a:off x="0" y="0"/>
          <a:ext cx="0" cy="0"/>
          <a:chOff x="0" y="0"/>
          <a:chExt cx="0" cy="0"/>
        </a:xfrm>
      </p:grpSpPr>
      <p:cxnSp>
        <p:nvCxnSpPr>
          <p:cNvPr id="32" name="Google Shape;32;g3ebdb1ff258_0_361"/>
          <p:cNvCxnSpPr/>
          <p:nvPr/>
        </p:nvCxnSpPr>
        <p:spPr>
          <a:xfrm>
            <a:off x="419425" y="1538926"/>
            <a:ext cx="385200" cy="0"/>
          </a:xfrm>
          <a:prstGeom prst="straightConnector1">
            <a:avLst/>
          </a:prstGeom>
          <a:noFill/>
          <a:ln w="28575" cap="flat" cmpd="sng">
            <a:solidFill>
              <a:schemeClr val="dk1"/>
            </a:solidFill>
            <a:prstDash val="solid"/>
            <a:round/>
            <a:headEnd type="none" w="sm" len="sm"/>
            <a:tailEnd type="none" w="sm" len="sm"/>
          </a:ln>
        </p:spPr>
      </p:cxnSp>
      <p:sp>
        <p:nvSpPr>
          <p:cNvPr id="33" name="Google Shape;33;g3ebdb1ff258_0_361"/>
          <p:cNvSpPr txBox="1">
            <a:spLocks noGrp="1"/>
          </p:cNvSpPr>
          <p:nvPr>
            <p:ph type="title"/>
          </p:nvPr>
        </p:nvSpPr>
        <p:spPr>
          <a:xfrm>
            <a:off x="311700" y="496967"/>
            <a:ext cx="8520600" cy="860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4" name="Google Shape;34;g3ebdb1ff258_0_361"/>
          <p:cNvSpPr txBox="1">
            <a:spLocks noGrp="1"/>
          </p:cNvSpPr>
          <p:nvPr>
            <p:ph type="body" idx="1"/>
          </p:nvPr>
        </p:nvSpPr>
        <p:spPr>
          <a:xfrm>
            <a:off x="311700" y="1890600"/>
            <a:ext cx="3999900" cy="4201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5" name="Google Shape;35;g3ebdb1ff258_0_361"/>
          <p:cNvSpPr txBox="1">
            <a:spLocks noGrp="1"/>
          </p:cNvSpPr>
          <p:nvPr>
            <p:ph type="body" idx="2"/>
          </p:nvPr>
        </p:nvSpPr>
        <p:spPr>
          <a:xfrm>
            <a:off x="4832400" y="1890600"/>
            <a:ext cx="3999900" cy="4201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6" name="Google Shape;36;g3ebdb1ff258_0_361"/>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7"/>
        <p:cNvGrpSpPr/>
        <p:nvPr/>
      </p:nvGrpSpPr>
      <p:grpSpPr>
        <a:xfrm>
          <a:off x="0" y="0"/>
          <a:ext cx="0" cy="0"/>
          <a:chOff x="0" y="0"/>
          <a:chExt cx="0" cy="0"/>
        </a:xfrm>
      </p:grpSpPr>
      <p:sp>
        <p:nvSpPr>
          <p:cNvPr id="38" name="Google Shape;38;g3ebdb1ff258_0_367"/>
          <p:cNvSpPr txBox="1">
            <a:spLocks noGrp="1"/>
          </p:cNvSpPr>
          <p:nvPr>
            <p:ph type="title"/>
          </p:nvPr>
        </p:nvSpPr>
        <p:spPr>
          <a:xfrm>
            <a:off x="311700" y="496967"/>
            <a:ext cx="8520600" cy="860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9" name="Google Shape;39;g3ebdb1ff258_0_367"/>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0"/>
        <p:cNvGrpSpPr/>
        <p:nvPr/>
      </p:nvGrpSpPr>
      <p:grpSpPr>
        <a:xfrm>
          <a:off x="0" y="0"/>
          <a:ext cx="0" cy="0"/>
          <a:chOff x="0" y="0"/>
          <a:chExt cx="0" cy="0"/>
        </a:xfrm>
      </p:grpSpPr>
      <p:cxnSp>
        <p:nvCxnSpPr>
          <p:cNvPr id="41" name="Google Shape;41;g3ebdb1ff258_0_370"/>
          <p:cNvCxnSpPr/>
          <p:nvPr/>
        </p:nvCxnSpPr>
        <p:spPr>
          <a:xfrm>
            <a:off x="411044" y="1890363"/>
            <a:ext cx="385200" cy="0"/>
          </a:xfrm>
          <a:prstGeom prst="straightConnector1">
            <a:avLst/>
          </a:prstGeom>
          <a:noFill/>
          <a:ln w="28575" cap="flat" cmpd="sng">
            <a:solidFill>
              <a:schemeClr val="dk1"/>
            </a:solidFill>
            <a:prstDash val="solid"/>
            <a:round/>
            <a:headEnd type="none" w="sm" len="sm"/>
            <a:tailEnd type="none" w="sm" len="sm"/>
          </a:ln>
        </p:spPr>
      </p:cxnSp>
      <p:sp>
        <p:nvSpPr>
          <p:cNvPr id="42" name="Google Shape;42;g3ebdb1ff258_0_370"/>
          <p:cNvSpPr txBox="1">
            <a:spLocks noGrp="1"/>
          </p:cNvSpPr>
          <p:nvPr>
            <p:ph type="title"/>
          </p:nvPr>
        </p:nvSpPr>
        <p:spPr>
          <a:xfrm>
            <a:off x="311700" y="740800"/>
            <a:ext cx="2808000" cy="1007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3" name="Google Shape;43;g3ebdb1ff258_0_370"/>
          <p:cNvSpPr txBox="1">
            <a:spLocks noGrp="1"/>
          </p:cNvSpPr>
          <p:nvPr>
            <p:ph type="body" idx="1"/>
          </p:nvPr>
        </p:nvSpPr>
        <p:spPr>
          <a:xfrm>
            <a:off x="311700" y="2187133"/>
            <a:ext cx="2808000" cy="39051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4" name="Google Shape;44;g3ebdb1ff258_0_37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5"/>
        <p:cNvGrpSpPr/>
        <p:nvPr/>
      </p:nvGrpSpPr>
      <p:grpSpPr>
        <a:xfrm>
          <a:off x="0" y="0"/>
          <a:ext cx="0" cy="0"/>
          <a:chOff x="0" y="0"/>
          <a:chExt cx="0" cy="0"/>
        </a:xfrm>
      </p:grpSpPr>
      <p:sp>
        <p:nvSpPr>
          <p:cNvPr id="46" name="Google Shape;46;g3ebdb1ff258_0_375"/>
          <p:cNvSpPr/>
          <p:nvPr/>
        </p:nvSpPr>
        <p:spPr>
          <a:xfrm>
            <a:off x="586721" y="0"/>
            <a:ext cx="7970700" cy="88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47;g3ebdb1ff258_0_375"/>
          <p:cNvSpPr/>
          <p:nvPr/>
        </p:nvSpPr>
        <p:spPr>
          <a:xfrm>
            <a:off x="586721" y="6769200"/>
            <a:ext cx="7970700" cy="88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48;g3ebdb1ff258_0_375"/>
          <p:cNvSpPr txBox="1">
            <a:spLocks noGrp="1"/>
          </p:cNvSpPr>
          <p:nvPr>
            <p:ph type="title"/>
          </p:nvPr>
        </p:nvSpPr>
        <p:spPr>
          <a:xfrm>
            <a:off x="490250" y="701800"/>
            <a:ext cx="5618700" cy="5454300"/>
          </a:xfrm>
          <a:prstGeom prst="rect">
            <a:avLst/>
          </a:prstGeom>
        </p:spPr>
        <p:txBody>
          <a:bodyPr spcFirstLastPara="1" wrap="square" lIns="91425" tIns="91425" rIns="91425" bIns="91425" anchor="ctr" anchorCtr="0">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49" name="Google Shape;49;g3ebdb1ff258_0_37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0"/>
        <p:cNvGrpSpPr/>
        <p:nvPr/>
      </p:nvGrpSpPr>
      <p:grpSpPr>
        <a:xfrm>
          <a:off x="0" y="0"/>
          <a:ext cx="0" cy="0"/>
          <a:chOff x="0" y="0"/>
          <a:chExt cx="0" cy="0"/>
        </a:xfrm>
      </p:grpSpPr>
      <p:sp>
        <p:nvSpPr>
          <p:cNvPr id="51" name="Google Shape;51;g3ebdb1ff258_0_380"/>
          <p:cNvSpPr/>
          <p:nvPr/>
        </p:nvSpPr>
        <p:spPr>
          <a:xfrm>
            <a:off x="4572000" y="-133"/>
            <a:ext cx="4572000" cy="68580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cxnSp>
        <p:nvCxnSpPr>
          <p:cNvPr id="52" name="Google Shape;52;g3ebdb1ff258_0_380"/>
          <p:cNvCxnSpPr/>
          <p:nvPr/>
        </p:nvCxnSpPr>
        <p:spPr>
          <a:xfrm>
            <a:off x="5029675" y="5994000"/>
            <a:ext cx="468300" cy="0"/>
          </a:xfrm>
          <a:prstGeom prst="straightConnector1">
            <a:avLst/>
          </a:prstGeom>
          <a:noFill/>
          <a:ln w="19050" cap="flat" cmpd="sng">
            <a:solidFill>
              <a:schemeClr val="lt1"/>
            </a:solidFill>
            <a:prstDash val="solid"/>
            <a:round/>
            <a:headEnd type="none" w="sm" len="sm"/>
            <a:tailEnd type="none" w="sm" len="sm"/>
          </a:ln>
        </p:spPr>
      </p:cxnSp>
      <p:sp>
        <p:nvSpPr>
          <p:cNvPr id="53" name="Google Shape;53;g3ebdb1ff258_0_380"/>
          <p:cNvSpPr txBox="1">
            <a:spLocks noGrp="1"/>
          </p:cNvSpPr>
          <p:nvPr>
            <p:ph type="title"/>
          </p:nvPr>
        </p:nvSpPr>
        <p:spPr>
          <a:xfrm>
            <a:off x="265500" y="1446167"/>
            <a:ext cx="4045200" cy="22761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54" name="Google Shape;54;g3ebdb1ff258_0_380"/>
          <p:cNvSpPr txBox="1">
            <a:spLocks noGrp="1"/>
          </p:cNvSpPr>
          <p:nvPr>
            <p:ph type="subTitle" idx="1"/>
          </p:nvPr>
        </p:nvSpPr>
        <p:spPr>
          <a:xfrm>
            <a:off x="265500" y="3793600"/>
            <a:ext cx="4045200" cy="18957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accent6"/>
              </a:buClr>
              <a:buSzPts val="2100"/>
              <a:buNone/>
              <a:defRPr sz="2100">
                <a:solidFill>
                  <a:schemeClr val="accent6"/>
                </a:solidFill>
              </a:defRPr>
            </a:lvl1pPr>
            <a:lvl2pPr lvl="1" algn="ctr">
              <a:lnSpc>
                <a:spcPct val="100000"/>
              </a:lnSpc>
              <a:spcBef>
                <a:spcPts val="0"/>
              </a:spcBef>
              <a:spcAft>
                <a:spcPts val="0"/>
              </a:spcAft>
              <a:buClr>
                <a:schemeClr val="accent6"/>
              </a:buClr>
              <a:buSzPts val="2100"/>
              <a:buNone/>
              <a:defRPr sz="2100">
                <a:solidFill>
                  <a:schemeClr val="accent6"/>
                </a:solidFill>
              </a:defRPr>
            </a:lvl2pPr>
            <a:lvl3pPr lvl="2" algn="ctr">
              <a:lnSpc>
                <a:spcPct val="100000"/>
              </a:lnSpc>
              <a:spcBef>
                <a:spcPts val="0"/>
              </a:spcBef>
              <a:spcAft>
                <a:spcPts val="0"/>
              </a:spcAft>
              <a:buClr>
                <a:schemeClr val="accent6"/>
              </a:buClr>
              <a:buSzPts val="2100"/>
              <a:buNone/>
              <a:defRPr sz="2100">
                <a:solidFill>
                  <a:schemeClr val="accent6"/>
                </a:solidFill>
              </a:defRPr>
            </a:lvl3pPr>
            <a:lvl4pPr lvl="3" algn="ctr">
              <a:lnSpc>
                <a:spcPct val="100000"/>
              </a:lnSpc>
              <a:spcBef>
                <a:spcPts val="0"/>
              </a:spcBef>
              <a:spcAft>
                <a:spcPts val="0"/>
              </a:spcAft>
              <a:buClr>
                <a:schemeClr val="accent6"/>
              </a:buClr>
              <a:buSzPts val="2100"/>
              <a:buNone/>
              <a:defRPr sz="2100">
                <a:solidFill>
                  <a:schemeClr val="accent6"/>
                </a:solidFill>
              </a:defRPr>
            </a:lvl4pPr>
            <a:lvl5pPr lvl="4" algn="ctr">
              <a:lnSpc>
                <a:spcPct val="100000"/>
              </a:lnSpc>
              <a:spcBef>
                <a:spcPts val="0"/>
              </a:spcBef>
              <a:spcAft>
                <a:spcPts val="0"/>
              </a:spcAft>
              <a:buClr>
                <a:schemeClr val="accent6"/>
              </a:buClr>
              <a:buSzPts val="2100"/>
              <a:buNone/>
              <a:defRPr sz="2100">
                <a:solidFill>
                  <a:schemeClr val="accent6"/>
                </a:solidFill>
              </a:defRPr>
            </a:lvl5pPr>
            <a:lvl6pPr lvl="5" algn="ctr">
              <a:lnSpc>
                <a:spcPct val="100000"/>
              </a:lnSpc>
              <a:spcBef>
                <a:spcPts val="0"/>
              </a:spcBef>
              <a:spcAft>
                <a:spcPts val="0"/>
              </a:spcAft>
              <a:buClr>
                <a:schemeClr val="accent6"/>
              </a:buClr>
              <a:buSzPts val="2100"/>
              <a:buNone/>
              <a:defRPr sz="2100">
                <a:solidFill>
                  <a:schemeClr val="accent6"/>
                </a:solidFill>
              </a:defRPr>
            </a:lvl6pPr>
            <a:lvl7pPr lvl="6" algn="ctr">
              <a:lnSpc>
                <a:spcPct val="100000"/>
              </a:lnSpc>
              <a:spcBef>
                <a:spcPts val="0"/>
              </a:spcBef>
              <a:spcAft>
                <a:spcPts val="0"/>
              </a:spcAft>
              <a:buClr>
                <a:schemeClr val="accent6"/>
              </a:buClr>
              <a:buSzPts val="2100"/>
              <a:buNone/>
              <a:defRPr sz="2100">
                <a:solidFill>
                  <a:schemeClr val="accent6"/>
                </a:solidFill>
              </a:defRPr>
            </a:lvl7pPr>
            <a:lvl8pPr lvl="7" algn="ctr">
              <a:lnSpc>
                <a:spcPct val="100000"/>
              </a:lnSpc>
              <a:spcBef>
                <a:spcPts val="0"/>
              </a:spcBef>
              <a:spcAft>
                <a:spcPts val="0"/>
              </a:spcAft>
              <a:buClr>
                <a:schemeClr val="accent6"/>
              </a:buClr>
              <a:buSzPts val="2100"/>
              <a:buNone/>
              <a:defRPr sz="2100">
                <a:solidFill>
                  <a:schemeClr val="accent6"/>
                </a:solidFill>
              </a:defRPr>
            </a:lvl8pPr>
            <a:lvl9pPr lvl="8" algn="ctr">
              <a:lnSpc>
                <a:spcPct val="100000"/>
              </a:lnSpc>
              <a:spcBef>
                <a:spcPts val="0"/>
              </a:spcBef>
              <a:spcAft>
                <a:spcPts val="0"/>
              </a:spcAft>
              <a:buClr>
                <a:schemeClr val="accent6"/>
              </a:buClr>
              <a:buSzPts val="2100"/>
              <a:buNone/>
              <a:defRPr sz="2100">
                <a:solidFill>
                  <a:schemeClr val="accent6"/>
                </a:solidFill>
              </a:defRPr>
            </a:lvl9pPr>
          </a:lstStyle>
          <a:p>
            <a:endParaRPr/>
          </a:p>
        </p:txBody>
      </p:sp>
      <p:sp>
        <p:nvSpPr>
          <p:cNvPr id="55" name="Google Shape;55;g3ebdb1ff258_0_380"/>
          <p:cNvSpPr txBox="1">
            <a:spLocks noGrp="1"/>
          </p:cNvSpPr>
          <p:nvPr>
            <p:ph type="body" idx="2"/>
          </p:nvPr>
        </p:nvSpPr>
        <p:spPr>
          <a:xfrm>
            <a:off x="4939500" y="965600"/>
            <a:ext cx="3837000" cy="49269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accent1"/>
              </a:buClr>
              <a:buSzPts val="1800"/>
              <a:buChar char="●"/>
              <a:defRPr>
                <a:solidFill>
                  <a:schemeClr val="accent1"/>
                </a:solidFill>
              </a:defRPr>
            </a:lvl1pPr>
            <a:lvl2pPr marL="914400" lvl="1" indent="-317500">
              <a:spcBef>
                <a:spcPts val="0"/>
              </a:spcBef>
              <a:spcAft>
                <a:spcPts val="0"/>
              </a:spcAft>
              <a:buClr>
                <a:schemeClr val="accent1"/>
              </a:buClr>
              <a:buSzPts val="1400"/>
              <a:buChar char="○"/>
              <a:defRPr>
                <a:solidFill>
                  <a:schemeClr val="accent1"/>
                </a:solidFill>
              </a:defRPr>
            </a:lvl2pPr>
            <a:lvl3pPr marL="1371600" lvl="2" indent="-317500">
              <a:spcBef>
                <a:spcPts val="0"/>
              </a:spcBef>
              <a:spcAft>
                <a:spcPts val="0"/>
              </a:spcAft>
              <a:buClr>
                <a:schemeClr val="accent1"/>
              </a:buClr>
              <a:buSzPts val="1400"/>
              <a:buChar char="■"/>
              <a:defRPr>
                <a:solidFill>
                  <a:schemeClr val="accent1"/>
                </a:solidFill>
              </a:defRPr>
            </a:lvl3pPr>
            <a:lvl4pPr marL="1828800" lvl="3" indent="-317500">
              <a:spcBef>
                <a:spcPts val="0"/>
              </a:spcBef>
              <a:spcAft>
                <a:spcPts val="0"/>
              </a:spcAft>
              <a:buClr>
                <a:schemeClr val="accent1"/>
              </a:buClr>
              <a:buSzPts val="1400"/>
              <a:buChar char="●"/>
              <a:defRPr>
                <a:solidFill>
                  <a:schemeClr val="accent1"/>
                </a:solidFill>
              </a:defRPr>
            </a:lvl4pPr>
            <a:lvl5pPr marL="2286000" lvl="4" indent="-317500">
              <a:spcBef>
                <a:spcPts val="0"/>
              </a:spcBef>
              <a:spcAft>
                <a:spcPts val="0"/>
              </a:spcAft>
              <a:buClr>
                <a:schemeClr val="accent1"/>
              </a:buClr>
              <a:buSzPts val="1400"/>
              <a:buChar char="○"/>
              <a:defRPr>
                <a:solidFill>
                  <a:schemeClr val="accent1"/>
                </a:solidFill>
              </a:defRPr>
            </a:lvl5pPr>
            <a:lvl6pPr marL="2743200" lvl="5" indent="-317500">
              <a:spcBef>
                <a:spcPts val="0"/>
              </a:spcBef>
              <a:spcAft>
                <a:spcPts val="0"/>
              </a:spcAft>
              <a:buClr>
                <a:schemeClr val="accent1"/>
              </a:buClr>
              <a:buSzPts val="1400"/>
              <a:buChar char="■"/>
              <a:defRPr>
                <a:solidFill>
                  <a:schemeClr val="accent1"/>
                </a:solidFill>
              </a:defRPr>
            </a:lvl6pPr>
            <a:lvl7pPr marL="3200400" lvl="6" indent="-317500">
              <a:spcBef>
                <a:spcPts val="0"/>
              </a:spcBef>
              <a:spcAft>
                <a:spcPts val="0"/>
              </a:spcAft>
              <a:buClr>
                <a:schemeClr val="accent1"/>
              </a:buClr>
              <a:buSzPts val="1400"/>
              <a:buChar char="●"/>
              <a:defRPr>
                <a:solidFill>
                  <a:schemeClr val="accent1"/>
                </a:solidFill>
              </a:defRPr>
            </a:lvl7pPr>
            <a:lvl8pPr marL="3657600" lvl="7" indent="-317500">
              <a:spcBef>
                <a:spcPts val="0"/>
              </a:spcBef>
              <a:spcAft>
                <a:spcPts val="0"/>
              </a:spcAft>
              <a:buClr>
                <a:schemeClr val="accent1"/>
              </a:buClr>
              <a:buSzPts val="1400"/>
              <a:buChar char="○"/>
              <a:defRPr>
                <a:solidFill>
                  <a:schemeClr val="accent1"/>
                </a:solidFill>
              </a:defRPr>
            </a:lvl8pPr>
            <a:lvl9pPr marL="4114800" lvl="8" indent="-317500">
              <a:spcBef>
                <a:spcPts val="0"/>
              </a:spcBef>
              <a:spcAft>
                <a:spcPts val="0"/>
              </a:spcAft>
              <a:buClr>
                <a:schemeClr val="accent1"/>
              </a:buClr>
              <a:buSzPts val="1400"/>
              <a:buChar char="■"/>
              <a:defRPr>
                <a:solidFill>
                  <a:schemeClr val="accent1"/>
                </a:solidFill>
              </a:defRPr>
            </a:lvl9pPr>
          </a:lstStyle>
          <a:p>
            <a:endParaRPr/>
          </a:p>
        </p:txBody>
      </p:sp>
      <p:sp>
        <p:nvSpPr>
          <p:cNvPr id="56" name="Google Shape;56;g3ebdb1ff258_0_38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7"/>
        <p:cNvGrpSpPr/>
        <p:nvPr/>
      </p:nvGrpSpPr>
      <p:grpSpPr>
        <a:xfrm>
          <a:off x="0" y="0"/>
          <a:ext cx="0" cy="0"/>
          <a:chOff x="0" y="0"/>
          <a:chExt cx="0" cy="0"/>
        </a:xfrm>
      </p:grpSpPr>
      <p:sp>
        <p:nvSpPr>
          <p:cNvPr id="58" name="Google Shape;58;g3ebdb1ff258_0_387"/>
          <p:cNvSpPr txBox="1">
            <a:spLocks noGrp="1"/>
          </p:cNvSpPr>
          <p:nvPr>
            <p:ph type="body" idx="1"/>
          </p:nvPr>
        </p:nvSpPr>
        <p:spPr>
          <a:xfrm>
            <a:off x="319500" y="5640767"/>
            <a:ext cx="5998800" cy="7983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59" name="Google Shape;59;g3ebdb1ff258_0_387"/>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60"/>
        <p:cNvGrpSpPr/>
        <p:nvPr/>
      </p:nvGrpSpPr>
      <p:grpSpPr>
        <a:xfrm>
          <a:off x="0" y="0"/>
          <a:ext cx="0" cy="0"/>
          <a:chOff x="0" y="0"/>
          <a:chExt cx="0" cy="0"/>
        </a:xfrm>
      </p:grpSpPr>
      <p:sp>
        <p:nvSpPr>
          <p:cNvPr id="61" name="Google Shape;61;g3ebdb1ff258_0_390"/>
          <p:cNvSpPr/>
          <p:nvPr/>
        </p:nvSpPr>
        <p:spPr>
          <a:xfrm>
            <a:off x="586721" y="0"/>
            <a:ext cx="7970700" cy="88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2" name="Google Shape;62;g3ebdb1ff258_0_390"/>
          <p:cNvSpPr/>
          <p:nvPr/>
        </p:nvSpPr>
        <p:spPr>
          <a:xfrm>
            <a:off x="586721" y="6769200"/>
            <a:ext cx="7970700" cy="88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3" name="Google Shape;63;g3ebdb1ff258_0_390"/>
          <p:cNvSpPr txBox="1">
            <a:spLocks noGrp="1"/>
          </p:cNvSpPr>
          <p:nvPr>
            <p:ph type="title" hasCustomPrompt="1"/>
          </p:nvPr>
        </p:nvSpPr>
        <p:spPr>
          <a:xfrm>
            <a:off x="586725" y="1805050"/>
            <a:ext cx="7970700" cy="20511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accent6"/>
              </a:buClr>
              <a:buSzPts val="10800"/>
              <a:buNone/>
              <a:defRPr sz="10800">
                <a:solidFill>
                  <a:schemeClr val="accent6"/>
                </a:solidFill>
              </a:defRPr>
            </a:lvl1pPr>
            <a:lvl2pPr lvl="1" algn="ctr">
              <a:spcBef>
                <a:spcPts val="0"/>
              </a:spcBef>
              <a:spcAft>
                <a:spcPts val="0"/>
              </a:spcAft>
              <a:buClr>
                <a:schemeClr val="accent6"/>
              </a:buClr>
              <a:buSzPts val="10800"/>
              <a:buNone/>
              <a:defRPr sz="10800">
                <a:solidFill>
                  <a:schemeClr val="accent6"/>
                </a:solidFill>
              </a:defRPr>
            </a:lvl2pPr>
            <a:lvl3pPr lvl="2" algn="ctr">
              <a:spcBef>
                <a:spcPts val="0"/>
              </a:spcBef>
              <a:spcAft>
                <a:spcPts val="0"/>
              </a:spcAft>
              <a:buClr>
                <a:schemeClr val="accent6"/>
              </a:buClr>
              <a:buSzPts val="10800"/>
              <a:buNone/>
              <a:defRPr sz="10800">
                <a:solidFill>
                  <a:schemeClr val="accent6"/>
                </a:solidFill>
              </a:defRPr>
            </a:lvl3pPr>
            <a:lvl4pPr lvl="3" algn="ctr">
              <a:spcBef>
                <a:spcPts val="0"/>
              </a:spcBef>
              <a:spcAft>
                <a:spcPts val="0"/>
              </a:spcAft>
              <a:buClr>
                <a:schemeClr val="accent6"/>
              </a:buClr>
              <a:buSzPts val="10800"/>
              <a:buNone/>
              <a:defRPr sz="10800">
                <a:solidFill>
                  <a:schemeClr val="accent6"/>
                </a:solidFill>
              </a:defRPr>
            </a:lvl4pPr>
            <a:lvl5pPr lvl="4" algn="ctr">
              <a:spcBef>
                <a:spcPts val="0"/>
              </a:spcBef>
              <a:spcAft>
                <a:spcPts val="0"/>
              </a:spcAft>
              <a:buClr>
                <a:schemeClr val="accent6"/>
              </a:buClr>
              <a:buSzPts val="10800"/>
              <a:buNone/>
              <a:defRPr sz="10800">
                <a:solidFill>
                  <a:schemeClr val="accent6"/>
                </a:solidFill>
              </a:defRPr>
            </a:lvl5pPr>
            <a:lvl6pPr lvl="5" algn="ctr">
              <a:spcBef>
                <a:spcPts val="0"/>
              </a:spcBef>
              <a:spcAft>
                <a:spcPts val="0"/>
              </a:spcAft>
              <a:buClr>
                <a:schemeClr val="accent6"/>
              </a:buClr>
              <a:buSzPts val="10800"/>
              <a:buNone/>
              <a:defRPr sz="10800">
                <a:solidFill>
                  <a:schemeClr val="accent6"/>
                </a:solidFill>
              </a:defRPr>
            </a:lvl6pPr>
            <a:lvl7pPr lvl="6" algn="ctr">
              <a:spcBef>
                <a:spcPts val="0"/>
              </a:spcBef>
              <a:spcAft>
                <a:spcPts val="0"/>
              </a:spcAft>
              <a:buClr>
                <a:schemeClr val="accent6"/>
              </a:buClr>
              <a:buSzPts val="10800"/>
              <a:buNone/>
              <a:defRPr sz="10800">
                <a:solidFill>
                  <a:schemeClr val="accent6"/>
                </a:solidFill>
              </a:defRPr>
            </a:lvl7pPr>
            <a:lvl8pPr lvl="7" algn="ctr">
              <a:spcBef>
                <a:spcPts val="0"/>
              </a:spcBef>
              <a:spcAft>
                <a:spcPts val="0"/>
              </a:spcAft>
              <a:buClr>
                <a:schemeClr val="accent6"/>
              </a:buClr>
              <a:buSzPts val="10800"/>
              <a:buNone/>
              <a:defRPr sz="10800">
                <a:solidFill>
                  <a:schemeClr val="accent6"/>
                </a:solidFill>
              </a:defRPr>
            </a:lvl8pPr>
            <a:lvl9pPr lvl="8" algn="ctr">
              <a:spcBef>
                <a:spcPts val="0"/>
              </a:spcBef>
              <a:spcAft>
                <a:spcPts val="0"/>
              </a:spcAft>
              <a:buClr>
                <a:schemeClr val="accent6"/>
              </a:buClr>
              <a:buSzPts val="10800"/>
              <a:buNone/>
              <a:defRPr sz="10800">
                <a:solidFill>
                  <a:schemeClr val="accent6"/>
                </a:solidFill>
              </a:defRPr>
            </a:lvl9pPr>
          </a:lstStyle>
          <a:p>
            <a:r>
              <a:t>xx%</a:t>
            </a:r>
          </a:p>
        </p:txBody>
      </p:sp>
      <p:sp>
        <p:nvSpPr>
          <p:cNvPr id="64" name="Google Shape;64;g3ebdb1ff258_0_390"/>
          <p:cNvSpPr txBox="1">
            <a:spLocks noGrp="1"/>
          </p:cNvSpPr>
          <p:nvPr>
            <p:ph type="body" idx="1"/>
          </p:nvPr>
        </p:nvSpPr>
        <p:spPr>
          <a:xfrm>
            <a:off x="586725" y="3957850"/>
            <a:ext cx="7970700" cy="14289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65" name="Google Shape;65;g3ebdb1ff258_0_39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6"/>
        <p:cNvGrpSpPr/>
        <p:nvPr/>
      </p:nvGrpSpPr>
      <p:grpSpPr>
        <a:xfrm>
          <a:off x="0" y="0"/>
          <a:ext cx="0" cy="0"/>
          <a:chOff x="0" y="0"/>
          <a:chExt cx="0" cy="0"/>
        </a:xfrm>
      </p:grpSpPr>
      <p:sp>
        <p:nvSpPr>
          <p:cNvPr id="67" name="Google Shape;67;g3ebdb1ff258_0_396"/>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8"/>
        <p:cNvGrpSpPr/>
        <p:nvPr/>
      </p:nvGrpSpPr>
      <p:grpSpPr>
        <a:xfrm>
          <a:off x="0" y="0"/>
          <a:ext cx="0" cy="0"/>
          <a:chOff x="0" y="0"/>
          <a:chExt cx="0" cy="0"/>
        </a:xfrm>
      </p:grpSpPr>
      <p:sp>
        <p:nvSpPr>
          <p:cNvPr id="69" name="Google Shape;69;g3ebdb1ff258_0_398"/>
          <p:cNvSpPr txBox="1">
            <a:spLocks noGrp="1"/>
          </p:cNvSpPr>
          <p:nvPr>
            <p:ph type="title"/>
          </p:nvPr>
        </p:nvSpPr>
        <p:spPr>
          <a:xfrm>
            <a:off x="685800" y="152400"/>
            <a:ext cx="6870600" cy="1600200"/>
          </a:xfrm>
          <a:prstGeom prst="rect">
            <a:avLst/>
          </a:prstGeom>
          <a:noFill/>
          <a:ln>
            <a:noFill/>
          </a:ln>
        </p:spPr>
        <p:txBody>
          <a:bodyPr spcFirstLastPara="1" wrap="square" lIns="91425" tIns="45700" rIns="91425" bIns="45700" anchor="b"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0" name="Google Shape;70;g3ebdb1ff258_0_398"/>
          <p:cNvSpPr txBox="1">
            <a:spLocks noGrp="1"/>
          </p:cNvSpPr>
          <p:nvPr>
            <p:ph type="body" idx="1"/>
          </p:nvPr>
        </p:nvSpPr>
        <p:spPr>
          <a:xfrm>
            <a:off x="685800" y="1828800"/>
            <a:ext cx="3771900" cy="3657600"/>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Font typeface="Comic Sans MS"/>
              <a:buChar char="•"/>
              <a:defRPr sz="2800"/>
            </a:lvl1pPr>
            <a:lvl2pPr marL="914400" lvl="1" indent="-381000" algn="l">
              <a:lnSpc>
                <a:spcPct val="100000"/>
              </a:lnSpc>
              <a:spcBef>
                <a:spcPts val="480"/>
              </a:spcBef>
              <a:spcAft>
                <a:spcPts val="0"/>
              </a:spcAft>
              <a:buClr>
                <a:schemeClr val="dk1"/>
              </a:buClr>
              <a:buSzPts val="2400"/>
              <a:buFont typeface="Comic Sans MS"/>
              <a:buChar char="–"/>
              <a:defRPr sz="2400"/>
            </a:lvl2pPr>
            <a:lvl3pPr marL="1371600" lvl="2" indent="-355600" algn="l">
              <a:lnSpc>
                <a:spcPct val="100000"/>
              </a:lnSpc>
              <a:spcBef>
                <a:spcPts val="400"/>
              </a:spcBef>
              <a:spcAft>
                <a:spcPts val="0"/>
              </a:spcAft>
              <a:buClr>
                <a:schemeClr val="dk1"/>
              </a:buClr>
              <a:buSzPts val="2000"/>
              <a:buFont typeface="Comic Sans MS"/>
              <a:buChar char="•"/>
              <a:defRPr sz="2000"/>
            </a:lvl3pPr>
            <a:lvl4pPr marL="1828800" lvl="3" indent="-342900" algn="l">
              <a:lnSpc>
                <a:spcPct val="100000"/>
              </a:lnSpc>
              <a:spcBef>
                <a:spcPts val="360"/>
              </a:spcBef>
              <a:spcAft>
                <a:spcPts val="0"/>
              </a:spcAft>
              <a:buClr>
                <a:schemeClr val="dk1"/>
              </a:buClr>
              <a:buSzPts val="1800"/>
              <a:buFont typeface="Comic Sans MS"/>
              <a:buChar char="–"/>
              <a:defRPr sz="1800"/>
            </a:lvl4pPr>
            <a:lvl5pPr marL="2286000" lvl="4" indent="-342900" algn="l">
              <a:lnSpc>
                <a:spcPct val="100000"/>
              </a:lnSpc>
              <a:spcBef>
                <a:spcPts val="360"/>
              </a:spcBef>
              <a:spcAft>
                <a:spcPts val="0"/>
              </a:spcAft>
              <a:buClr>
                <a:schemeClr val="dk1"/>
              </a:buClr>
              <a:buSzPts val="1800"/>
              <a:buFont typeface="Comic Sans MS"/>
              <a:buChar char="»"/>
              <a:defRPr sz="1800"/>
            </a:lvl5pPr>
            <a:lvl6pPr marL="2743200" lvl="5" indent="-342900" algn="l">
              <a:lnSpc>
                <a:spcPct val="100000"/>
              </a:lnSpc>
              <a:spcBef>
                <a:spcPts val="360"/>
              </a:spcBef>
              <a:spcAft>
                <a:spcPts val="0"/>
              </a:spcAft>
              <a:buClr>
                <a:schemeClr val="dk1"/>
              </a:buClr>
              <a:buSzPts val="1800"/>
              <a:buFont typeface="Comic Sans MS"/>
              <a:buChar char="»"/>
              <a:defRPr sz="1800"/>
            </a:lvl6pPr>
            <a:lvl7pPr marL="3200400" lvl="6" indent="-342900" algn="l">
              <a:lnSpc>
                <a:spcPct val="100000"/>
              </a:lnSpc>
              <a:spcBef>
                <a:spcPts val="360"/>
              </a:spcBef>
              <a:spcAft>
                <a:spcPts val="0"/>
              </a:spcAft>
              <a:buClr>
                <a:schemeClr val="dk1"/>
              </a:buClr>
              <a:buSzPts val="1800"/>
              <a:buFont typeface="Comic Sans MS"/>
              <a:buChar char="»"/>
              <a:defRPr sz="1800"/>
            </a:lvl7pPr>
            <a:lvl8pPr marL="3657600" lvl="7" indent="-342900" algn="l">
              <a:lnSpc>
                <a:spcPct val="100000"/>
              </a:lnSpc>
              <a:spcBef>
                <a:spcPts val="360"/>
              </a:spcBef>
              <a:spcAft>
                <a:spcPts val="0"/>
              </a:spcAft>
              <a:buClr>
                <a:schemeClr val="dk1"/>
              </a:buClr>
              <a:buSzPts val="1800"/>
              <a:buFont typeface="Comic Sans MS"/>
              <a:buChar char="»"/>
              <a:defRPr sz="1800"/>
            </a:lvl8pPr>
            <a:lvl9pPr marL="4114800" lvl="8" indent="-342900" algn="l">
              <a:lnSpc>
                <a:spcPct val="100000"/>
              </a:lnSpc>
              <a:spcBef>
                <a:spcPts val="360"/>
              </a:spcBef>
              <a:spcAft>
                <a:spcPts val="0"/>
              </a:spcAft>
              <a:buClr>
                <a:schemeClr val="dk1"/>
              </a:buClr>
              <a:buSzPts val="1800"/>
              <a:buFont typeface="Comic Sans MS"/>
              <a:buChar char="»"/>
              <a:defRPr sz="1800"/>
            </a:lvl9pPr>
          </a:lstStyle>
          <a:p>
            <a:endParaRPr/>
          </a:p>
        </p:txBody>
      </p:sp>
      <p:sp>
        <p:nvSpPr>
          <p:cNvPr id="71" name="Google Shape;71;g3ebdb1ff258_0_398"/>
          <p:cNvSpPr txBox="1">
            <a:spLocks noGrp="1"/>
          </p:cNvSpPr>
          <p:nvPr>
            <p:ph type="body" idx="2"/>
          </p:nvPr>
        </p:nvSpPr>
        <p:spPr>
          <a:xfrm>
            <a:off x="4610100" y="1828800"/>
            <a:ext cx="3771900" cy="3657600"/>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Font typeface="Comic Sans MS"/>
              <a:buChar char="•"/>
              <a:defRPr sz="2800"/>
            </a:lvl1pPr>
            <a:lvl2pPr marL="914400" lvl="1" indent="-381000" algn="l">
              <a:lnSpc>
                <a:spcPct val="100000"/>
              </a:lnSpc>
              <a:spcBef>
                <a:spcPts val="480"/>
              </a:spcBef>
              <a:spcAft>
                <a:spcPts val="0"/>
              </a:spcAft>
              <a:buClr>
                <a:schemeClr val="dk1"/>
              </a:buClr>
              <a:buSzPts val="2400"/>
              <a:buFont typeface="Comic Sans MS"/>
              <a:buChar char="–"/>
              <a:defRPr sz="2400"/>
            </a:lvl2pPr>
            <a:lvl3pPr marL="1371600" lvl="2" indent="-355600" algn="l">
              <a:lnSpc>
                <a:spcPct val="100000"/>
              </a:lnSpc>
              <a:spcBef>
                <a:spcPts val="400"/>
              </a:spcBef>
              <a:spcAft>
                <a:spcPts val="0"/>
              </a:spcAft>
              <a:buClr>
                <a:schemeClr val="dk1"/>
              </a:buClr>
              <a:buSzPts val="2000"/>
              <a:buFont typeface="Comic Sans MS"/>
              <a:buChar char="•"/>
              <a:defRPr sz="2000"/>
            </a:lvl3pPr>
            <a:lvl4pPr marL="1828800" lvl="3" indent="-342900" algn="l">
              <a:lnSpc>
                <a:spcPct val="100000"/>
              </a:lnSpc>
              <a:spcBef>
                <a:spcPts val="360"/>
              </a:spcBef>
              <a:spcAft>
                <a:spcPts val="0"/>
              </a:spcAft>
              <a:buClr>
                <a:schemeClr val="dk1"/>
              </a:buClr>
              <a:buSzPts val="1800"/>
              <a:buFont typeface="Comic Sans MS"/>
              <a:buChar char="–"/>
              <a:defRPr sz="1800"/>
            </a:lvl4pPr>
            <a:lvl5pPr marL="2286000" lvl="4" indent="-342900" algn="l">
              <a:lnSpc>
                <a:spcPct val="100000"/>
              </a:lnSpc>
              <a:spcBef>
                <a:spcPts val="360"/>
              </a:spcBef>
              <a:spcAft>
                <a:spcPts val="0"/>
              </a:spcAft>
              <a:buClr>
                <a:schemeClr val="dk1"/>
              </a:buClr>
              <a:buSzPts val="1800"/>
              <a:buFont typeface="Comic Sans MS"/>
              <a:buChar char="»"/>
              <a:defRPr sz="1800"/>
            </a:lvl5pPr>
            <a:lvl6pPr marL="2743200" lvl="5" indent="-342900" algn="l">
              <a:lnSpc>
                <a:spcPct val="100000"/>
              </a:lnSpc>
              <a:spcBef>
                <a:spcPts val="360"/>
              </a:spcBef>
              <a:spcAft>
                <a:spcPts val="0"/>
              </a:spcAft>
              <a:buClr>
                <a:schemeClr val="dk1"/>
              </a:buClr>
              <a:buSzPts val="1800"/>
              <a:buFont typeface="Comic Sans MS"/>
              <a:buChar char="»"/>
              <a:defRPr sz="1800"/>
            </a:lvl6pPr>
            <a:lvl7pPr marL="3200400" lvl="6" indent="-342900" algn="l">
              <a:lnSpc>
                <a:spcPct val="100000"/>
              </a:lnSpc>
              <a:spcBef>
                <a:spcPts val="360"/>
              </a:spcBef>
              <a:spcAft>
                <a:spcPts val="0"/>
              </a:spcAft>
              <a:buClr>
                <a:schemeClr val="dk1"/>
              </a:buClr>
              <a:buSzPts val="1800"/>
              <a:buFont typeface="Comic Sans MS"/>
              <a:buChar char="»"/>
              <a:defRPr sz="1800"/>
            </a:lvl7pPr>
            <a:lvl8pPr marL="3657600" lvl="7" indent="-342900" algn="l">
              <a:lnSpc>
                <a:spcPct val="100000"/>
              </a:lnSpc>
              <a:spcBef>
                <a:spcPts val="360"/>
              </a:spcBef>
              <a:spcAft>
                <a:spcPts val="0"/>
              </a:spcAft>
              <a:buClr>
                <a:schemeClr val="dk1"/>
              </a:buClr>
              <a:buSzPts val="1800"/>
              <a:buFont typeface="Comic Sans MS"/>
              <a:buChar char="»"/>
              <a:defRPr sz="1800"/>
            </a:lvl8pPr>
            <a:lvl9pPr marL="4114800" lvl="8" indent="-342900" algn="l">
              <a:lnSpc>
                <a:spcPct val="100000"/>
              </a:lnSpc>
              <a:spcBef>
                <a:spcPts val="360"/>
              </a:spcBef>
              <a:spcAft>
                <a:spcPts val="0"/>
              </a:spcAft>
              <a:buClr>
                <a:schemeClr val="dk1"/>
              </a:buClr>
              <a:buSzPts val="1800"/>
              <a:buFont typeface="Comic Sans MS"/>
              <a:buChar char="»"/>
              <a:defRPr sz="1800"/>
            </a:lvl9pPr>
          </a:lstStyle>
          <a:p>
            <a:endParaRPr/>
          </a:p>
        </p:txBody>
      </p:sp>
      <p:sp>
        <p:nvSpPr>
          <p:cNvPr id="72" name="Google Shape;72;g3ebdb1ff258_0_398"/>
          <p:cNvSpPr txBox="1">
            <a:spLocks noGrp="1"/>
          </p:cNvSpPr>
          <p:nvPr>
            <p:ph type="dt" idx="10"/>
          </p:nvPr>
        </p:nvSpPr>
        <p:spPr>
          <a:xfrm>
            <a:off x="1371600" y="6248400"/>
            <a:ext cx="19050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3" name="Google Shape;73;g3ebdb1ff258_0_398"/>
          <p:cNvSpPr txBox="1">
            <a:spLocks noGrp="1"/>
          </p:cNvSpPr>
          <p:nvPr>
            <p:ph type="ftr" idx="11"/>
          </p:nvPr>
        </p:nvSpPr>
        <p:spPr>
          <a:xfrm>
            <a:off x="3556000" y="6248400"/>
            <a:ext cx="2895600" cy="457200"/>
          </a:xfrm>
          <a:prstGeom prst="rect">
            <a:avLst/>
          </a:prstGeom>
          <a:noFill/>
          <a:ln>
            <a:noFill/>
          </a:ln>
        </p:spPr>
        <p:txBody>
          <a:bodyPr spcFirstLastPara="1" wrap="square" lIns="91425" tIns="45700" rIns="91425" bIns="45700" anchor="t"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74" name="Google Shape;74;g3ebdb1ff258_0_398"/>
          <p:cNvSpPr txBox="1">
            <a:spLocks noGrp="1"/>
          </p:cNvSpPr>
          <p:nvPr>
            <p:ph type="sldNum" idx="12"/>
          </p:nvPr>
        </p:nvSpPr>
        <p:spPr>
          <a:xfrm>
            <a:off x="6718300" y="6248400"/>
            <a:ext cx="19050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ext, and Content" type="txAndObj">
  <p:cSld name="TEXT_AND_OBJECT">
    <p:spTree>
      <p:nvGrpSpPr>
        <p:cNvPr id="1" name="Shape 75"/>
        <p:cNvGrpSpPr/>
        <p:nvPr/>
      </p:nvGrpSpPr>
      <p:grpSpPr>
        <a:xfrm>
          <a:off x="0" y="0"/>
          <a:ext cx="0" cy="0"/>
          <a:chOff x="0" y="0"/>
          <a:chExt cx="0" cy="0"/>
        </a:xfrm>
      </p:grpSpPr>
      <p:sp>
        <p:nvSpPr>
          <p:cNvPr id="76" name="Google Shape;76;g3ebdb1ff258_0_405"/>
          <p:cNvSpPr txBox="1">
            <a:spLocks noGrp="1"/>
          </p:cNvSpPr>
          <p:nvPr>
            <p:ph type="title"/>
          </p:nvPr>
        </p:nvSpPr>
        <p:spPr>
          <a:xfrm>
            <a:off x="685800" y="152400"/>
            <a:ext cx="6870600" cy="1600200"/>
          </a:xfrm>
          <a:prstGeom prst="rect">
            <a:avLst/>
          </a:prstGeom>
          <a:noFill/>
          <a:ln>
            <a:noFill/>
          </a:ln>
        </p:spPr>
        <p:txBody>
          <a:bodyPr spcFirstLastPara="1" wrap="square" lIns="91425" tIns="45700" rIns="91425" bIns="45700" anchor="b"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7" name="Google Shape;77;g3ebdb1ff258_0_405"/>
          <p:cNvSpPr txBox="1">
            <a:spLocks noGrp="1"/>
          </p:cNvSpPr>
          <p:nvPr>
            <p:ph type="body" idx="1"/>
          </p:nvPr>
        </p:nvSpPr>
        <p:spPr>
          <a:xfrm>
            <a:off x="685800" y="1828800"/>
            <a:ext cx="3771900" cy="3657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8" name="Google Shape;78;g3ebdb1ff258_0_405"/>
          <p:cNvSpPr txBox="1">
            <a:spLocks noGrp="1"/>
          </p:cNvSpPr>
          <p:nvPr>
            <p:ph type="body" idx="2"/>
          </p:nvPr>
        </p:nvSpPr>
        <p:spPr>
          <a:xfrm>
            <a:off x="4610100" y="1828800"/>
            <a:ext cx="3771900" cy="3657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9" name="Google Shape;79;g3ebdb1ff258_0_405"/>
          <p:cNvSpPr txBox="1">
            <a:spLocks noGrp="1"/>
          </p:cNvSpPr>
          <p:nvPr>
            <p:ph type="dt" idx="10"/>
          </p:nvPr>
        </p:nvSpPr>
        <p:spPr>
          <a:xfrm>
            <a:off x="1371600" y="6248400"/>
            <a:ext cx="1905000" cy="4572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0" name="Google Shape;80;g3ebdb1ff258_0_405"/>
          <p:cNvSpPr txBox="1">
            <a:spLocks noGrp="1"/>
          </p:cNvSpPr>
          <p:nvPr>
            <p:ph type="ftr" idx="11"/>
          </p:nvPr>
        </p:nvSpPr>
        <p:spPr>
          <a:xfrm>
            <a:off x="3556000" y="6248400"/>
            <a:ext cx="2895600" cy="457200"/>
          </a:xfrm>
          <a:prstGeom prst="rect">
            <a:avLst/>
          </a:prstGeom>
          <a:noFill/>
          <a:ln>
            <a:noFill/>
          </a:ln>
        </p:spPr>
        <p:txBody>
          <a:bodyPr spcFirstLastPara="1" wrap="square" lIns="91425" tIns="45700" rIns="91425" bIns="45700" anchor="t"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81" name="Google Shape;81;g3ebdb1ff258_0_405"/>
          <p:cNvSpPr txBox="1">
            <a:spLocks noGrp="1"/>
          </p:cNvSpPr>
          <p:nvPr>
            <p:ph type="sldNum" idx="12"/>
          </p:nvPr>
        </p:nvSpPr>
        <p:spPr>
          <a:xfrm>
            <a:off x="6718300" y="6248400"/>
            <a:ext cx="1905000" cy="4572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rgbClr val="000000"/>
              </a:buClr>
              <a:buSzPts val="1400"/>
              <a:buFont typeface="Arial"/>
              <a:buNone/>
              <a:defRPr sz="1400" b="0" i="0" u="none" strike="noStrike" cap="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blue-gold">
    <p:bg>
      <p:bgPr>
        <a:solidFill>
          <a:schemeClr val="lt1"/>
        </a:solidFill>
        <a:effectLst/>
      </p:bgPr>
    </p:bg>
    <p:spTree>
      <p:nvGrpSpPr>
        <p:cNvPr id="1" name="Shape 9"/>
        <p:cNvGrpSpPr/>
        <p:nvPr/>
      </p:nvGrpSpPr>
      <p:grpSpPr>
        <a:xfrm>
          <a:off x="0" y="0"/>
          <a:ext cx="0" cy="0"/>
          <a:chOff x="0" y="0"/>
          <a:chExt cx="0" cy="0"/>
        </a:xfrm>
      </p:grpSpPr>
      <p:sp>
        <p:nvSpPr>
          <p:cNvPr id="10" name="Google Shape;10;g3ebdb1ff258_0_339"/>
          <p:cNvSpPr txBox="1">
            <a:spLocks noGrp="1"/>
          </p:cNvSpPr>
          <p:nvPr>
            <p:ph type="title"/>
          </p:nvPr>
        </p:nvSpPr>
        <p:spPr>
          <a:xfrm>
            <a:off x="311700" y="496967"/>
            <a:ext cx="8520600" cy="860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11" name="Google Shape;11;g3ebdb1ff258_0_339"/>
          <p:cNvSpPr txBox="1">
            <a:spLocks noGrp="1"/>
          </p:cNvSpPr>
          <p:nvPr>
            <p:ph type="body" idx="1"/>
          </p:nvPr>
        </p:nvSpPr>
        <p:spPr>
          <a:xfrm>
            <a:off x="311700" y="1890400"/>
            <a:ext cx="8520600" cy="4201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1"/>
              </a:buClr>
              <a:buSzPts val="1800"/>
              <a:buFont typeface="Lato"/>
              <a:buChar char="●"/>
              <a:defRPr sz="1800">
                <a:solidFill>
                  <a:schemeClr val="dk1"/>
                </a:solidFill>
                <a:latin typeface="Lato"/>
                <a:ea typeface="Lato"/>
                <a:cs typeface="Lato"/>
                <a:sym typeface="Lato"/>
              </a:defRPr>
            </a:lvl1pPr>
            <a:lvl2pPr marL="914400" lvl="1"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2pPr>
            <a:lvl3pPr marL="1371600" lvl="2"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3pPr>
            <a:lvl4pPr marL="1828800" lvl="3"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4pPr>
            <a:lvl5pPr marL="2286000" lvl="4"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5pPr>
            <a:lvl6pPr marL="2743200" lvl="5"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6pPr>
            <a:lvl7pPr marL="3200400" lvl="6"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7pPr>
            <a:lvl8pPr marL="3657600" lvl="7"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8pPr>
            <a:lvl9pPr marL="4114800" lvl="8"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9pPr>
          </a:lstStyle>
          <a:p>
            <a:endParaRPr/>
          </a:p>
        </p:txBody>
      </p:sp>
      <p:sp>
        <p:nvSpPr>
          <p:cNvPr id="12" name="Google Shape;12;g3ebdb1ff258_0_339"/>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1"/>
                </a:solidFill>
                <a:latin typeface="Lato"/>
                <a:ea typeface="Lato"/>
                <a:cs typeface="Lato"/>
                <a:sym typeface="Lato"/>
              </a:defRPr>
            </a:lvl1pPr>
            <a:lvl2pPr lvl="1" algn="r">
              <a:buNone/>
              <a:defRPr sz="1000">
                <a:solidFill>
                  <a:schemeClr val="dk1"/>
                </a:solidFill>
                <a:latin typeface="Lato"/>
                <a:ea typeface="Lato"/>
                <a:cs typeface="Lato"/>
                <a:sym typeface="Lato"/>
              </a:defRPr>
            </a:lvl2pPr>
            <a:lvl3pPr lvl="2" algn="r">
              <a:buNone/>
              <a:defRPr sz="1000">
                <a:solidFill>
                  <a:schemeClr val="dk1"/>
                </a:solidFill>
                <a:latin typeface="Lato"/>
                <a:ea typeface="Lato"/>
                <a:cs typeface="Lato"/>
                <a:sym typeface="Lato"/>
              </a:defRPr>
            </a:lvl3pPr>
            <a:lvl4pPr lvl="3" algn="r">
              <a:buNone/>
              <a:defRPr sz="1000">
                <a:solidFill>
                  <a:schemeClr val="dk1"/>
                </a:solidFill>
                <a:latin typeface="Lato"/>
                <a:ea typeface="Lato"/>
                <a:cs typeface="Lato"/>
                <a:sym typeface="Lato"/>
              </a:defRPr>
            </a:lvl4pPr>
            <a:lvl5pPr lvl="4" algn="r">
              <a:buNone/>
              <a:defRPr sz="1000">
                <a:solidFill>
                  <a:schemeClr val="dk1"/>
                </a:solidFill>
                <a:latin typeface="Lato"/>
                <a:ea typeface="Lato"/>
                <a:cs typeface="Lato"/>
                <a:sym typeface="Lato"/>
              </a:defRPr>
            </a:lvl5pPr>
            <a:lvl6pPr lvl="5" algn="r">
              <a:buNone/>
              <a:defRPr sz="1000">
                <a:solidFill>
                  <a:schemeClr val="dk1"/>
                </a:solidFill>
                <a:latin typeface="Lato"/>
                <a:ea typeface="Lato"/>
                <a:cs typeface="Lato"/>
                <a:sym typeface="Lato"/>
              </a:defRPr>
            </a:lvl6pPr>
            <a:lvl7pPr lvl="6" algn="r">
              <a:buNone/>
              <a:defRPr sz="1000">
                <a:solidFill>
                  <a:schemeClr val="dk1"/>
                </a:solidFill>
                <a:latin typeface="Lato"/>
                <a:ea typeface="Lato"/>
                <a:cs typeface="Lato"/>
                <a:sym typeface="Lato"/>
              </a:defRPr>
            </a:lvl7pPr>
            <a:lvl8pPr lvl="7" algn="r">
              <a:buNone/>
              <a:defRPr sz="1000">
                <a:solidFill>
                  <a:schemeClr val="dk1"/>
                </a:solidFill>
                <a:latin typeface="Lato"/>
                <a:ea typeface="Lato"/>
                <a:cs typeface="Lato"/>
                <a:sym typeface="Lato"/>
              </a:defRPr>
            </a:lvl8pPr>
            <a:lvl9pPr lvl="8" algn="r">
              <a:buNone/>
              <a:defRPr sz="1000">
                <a:solidFill>
                  <a:schemeClr val="dk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13.jpg"/><Relationship Id="rId4" Type="http://schemas.openxmlformats.org/officeDocument/2006/relationships/image" Target="../media/image12.jpg"/></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hyperlink" Target="http://www.beechhillwigan.co.uk" TargetMode="External"/><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4"/>
          <p:cNvSpPr txBox="1">
            <a:spLocks noGrp="1"/>
          </p:cNvSpPr>
          <p:nvPr>
            <p:ph type="title"/>
          </p:nvPr>
        </p:nvSpPr>
        <p:spPr>
          <a:xfrm>
            <a:off x="63900" y="106850"/>
            <a:ext cx="9080100" cy="11118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1000"/>
              </a:spcBef>
              <a:spcAft>
                <a:spcPts val="0"/>
              </a:spcAft>
              <a:buSzPts val="1400"/>
              <a:buNone/>
            </a:pPr>
            <a:r>
              <a:rPr lang="en-US" b="1" dirty="0">
                <a:latin typeface="Arial"/>
                <a:ea typeface="Arial"/>
                <a:cs typeface="Arial"/>
                <a:sym typeface="Arial"/>
              </a:rPr>
              <a:t>Beech Hill Community Primary School</a:t>
            </a:r>
            <a:endParaRPr b="1" dirty="0">
              <a:latin typeface="Arial"/>
              <a:ea typeface="Arial"/>
              <a:cs typeface="Arial"/>
              <a:sym typeface="Arial"/>
            </a:endParaRPr>
          </a:p>
          <a:p>
            <a:pPr marL="0" lvl="0" indent="0" algn="ctr" rtl="0">
              <a:lnSpc>
                <a:spcPct val="100000"/>
              </a:lnSpc>
              <a:spcBef>
                <a:spcPts val="1000"/>
              </a:spcBef>
              <a:spcAft>
                <a:spcPts val="0"/>
              </a:spcAft>
              <a:buSzPts val="1400"/>
              <a:buNone/>
            </a:pPr>
            <a:endParaRPr dirty="0">
              <a:latin typeface="Arial"/>
              <a:ea typeface="Arial"/>
              <a:cs typeface="Arial"/>
              <a:sym typeface="Arial"/>
            </a:endParaRPr>
          </a:p>
          <a:p>
            <a:pPr marL="0" lvl="0" indent="0" algn="ctr" rtl="0">
              <a:lnSpc>
                <a:spcPct val="100000"/>
              </a:lnSpc>
              <a:spcBef>
                <a:spcPts val="1000"/>
              </a:spcBef>
              <a:spcAft>
                <a:spcPts val="0"/>
              </a:spcAft>
              <a:buSzPts val="1400"/>
              <a:buNone/>
            </a:pPr>
            <a:endParaRPr dirty="0">
              <a:latin typeface="Arial"/>
              <a:ea typeface="Arial"/>
              <a:cs typeface="Arial"/>
              <a:sym typeface="Arial"/>
            </a:endParaRPr>
          </a:p>
          <a:p>
            <a:pPr marL="0" lvl="0" indent="0" algn="ctr" rtl="0">
              <a:lnSpc>
                <a:spcPct val="100000"/>
              </a:lnSpc>
              <a:spcBef>
                <a:spcPts val="1000"/>
              </a:spcBef>
              <a:spcAft>
                <a:spcPts val="0"/>
              </a:spcAft>
              <a:buSzPts val="1400"/>
              <a:buNone/>
            </a:pPr>
            <a:endParaRPr dirty="0">
              <a:latin typeface="Arial"/>
              <a:ea typeface="Arial"/>
              <a:cs typeface="Arial"/>
              <a:sym typeface="Arial"/>
            </a:endParaRPr>
          </a:p>
          <a:p>
            <a:pPr marL="0" lvl="0" indent="0" algn="ctr" rtl="0">
              <a:lnSpc>
                <a:spcPct val="100000"/>
              </a:lnSpc>
              <a:spcBef>
                <a:spcPts val="1000"/>
              </a:spcBef>
              <a:spcAft>
                <a:spcPts val="0"/>
              </a:spcAft>
              <a:buSzPts val="1400"/>
              <a:buNone/>
            </a:pPr>
            <a:endParaRPr dirty="0">
              <a:latin typeface="Arial"/>
              <a:ea typeface="Arial"/>
              <a:cs typeface="Arial"/>
              <a:sym typeface="Arial"/>
            </a:endParaRPr>
          </a:p>
          <a:p>
            <a:pPr marL="0" lvl="0" indent="0" algn="ctr" rtl="0">
              <a:lnSpc>
                <a:spcPct val="100000"/>
              </a:lnSpc>
              <a:spcBef>
                <a:spcPts val="1000"/>
              </a:spcBef>
              <a:spcAft>
                <a:spcPts val="0"/>
              </a:spcAft>
              <a:buSzPts val="1400"/>
              <a:buNone/>
            </a:pPr>
            <a:endParaRPr dirty="0">
              <a:latin typeface="Arial"/>
              <a:ea typeface="Arial"/>
              <a:cs typeface="Arial"/>
              <a:sym typeface="Arial"/>
            </a:endParaRPr>
          </a:p>
          <a:p>
            <a:pPr marL="0" lvl="0" indent="0" algn="ctr" rtl="0">
              <a:lnSpc>
                <a:spcPct val="100000"/>
              </a:lnSpc>
              <a:spcBef>
                <a:spcPts val="1000"/>
              </a:spcBef>
              <a:spcAft>
                <a:spcPts val="0"/>
              </a:spcAft>
              <a:buSzPts val="1400"/>
              <a:buNone/>
            </a:pPr>
            <a:endParaRPr dirty="0">
              <a:latin typeface="Arial"/>
              <a:ea typeface="Arial"/>
              <a:cs typeface="Arial"/>
              <a:sym typeface="Arial"/>
            </a:endParaRPr>
          </a:p>
          <a:p>
            <a:pPr marL="0" lvl="0" indent="0" algn="ctr" rtl="0">
              <a:lnSpc>
                <a:spcPct val="100000"/>
              </a:lnSpc>
              <a:spcBef>
                <a:spcPts val="1000"/>
              </a:spcBef>
              <a:spcAft>
                <a:spcPts val="0"/>
              </a:spcAft>
              <a:buSzPts val="1400"/>
              <a:buNone/>
            </a:pPr>
            <a:endParaRPr dirty="0">
              <a:latin typeface="Arial"/>
              <a:ea typeface="Arial"/>
              <a:cs typeface="Arial"/>
              <a:sym typeface="Arial"/>
            </a:endParaRPr>
          </a:p>
          <a:p>
            <a:pPr marL="0" lvl="0" indent="0" algn="ctr" rtl="0">
              <a:lnSpc>
                <a:spcPct val="100000"/>
              </a:lnSpc>
              <a:spcBef>
                <a:spcPts val="1000"/>
              </a:spcBef>
              <a:spcAft>
                <a:spcPts val="0"/>
              </a:spcAft>
              <a:buSzPts val="1400"/>
              <a:buNone/>
            </a:pPr>
            <a:r>
              <a:rPr lang="en-US" dirty="0">
                <a:latin typeface="Arial"/>
                <a:ea typeface="Arial"/>
                <a:cs typeface="Arial"/>
                <a:sym typeface="Arial"/>
              </a:rPr>
              <a:t>Specialist Resource Base </a:t>
            </a:r>
            <a:br>
              <a:rPr lang="en-US" dirty="0">
                <a:latin typeface="Arial"/>
                <a:ea typeface="Arial"/>
                <a:cs typeface="Arial"/>
                <a:sym typeface="Arial"/>
              </a:rPr>
            </a:br>
            <a:r>
              <a:rPr lang="en-US" dirty="0">
                <a:latin typeface="Arial"/>
                <a:ea typeface="Arial"/>
                <a:cs typeface="Arial"/>
                <a:sym typeface="Arial"/>
              </a:rPr>
              <a:t>Parents </a:t>
            </a:r>
            <a:r>
              <a:rPr lang="en-US" b="1" dirty="0">
                <a:latin typeface="Arial"/>
                <a:ea typeface="Arial"/>
                <a:cs typeface="Arial"/>
                <a:sym typeface="Arial"/>
              </a:rPr>
              <a:t>Information Pack</a:t>
            </a:r>
            <a:endParaRPr b="1" dirty="0">
              <a:latin typeface="Arial"/>
              <a:ea typeface="Arial"/>
              <a:cs typeface="Arial"/>
              <a:sym typeface="Arial"/>
            </a:endParaRPr>
          </a:p>
        </p:txBody>
      </p:sp>
      <p:pic>
        <p:nvPicPr>
          <p:cNvPr id="88" name="Google Shape;88;p4" descr="\\server-sims\schooladmindata$\m.mccarthy\My Documents\My Pictures\Beech Hill Logo.png"/>
          <p:cNvPicPr preferRelativeResize="0"/>
          <p:nvPr/>
        </p:nvPicPr>
        <p:blipFill>
          <a:blip r:embed="rId3">
            <a:alphaModFix/>
          </a:blip>
          <a:stretch>
            <a:fillRect/>
          </a:stretch>
        </p:blipFill>
        <p:spPr>
          <a:xfrm>
            <a:off x="2871788" y="1387650"/>
            <a:ext cx="3400425" cy="30003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g3ec274b2171_0_0"/>
          <p:cNvSpPr txBox="1">
            <a:spLocks noGrp="1"/>
          </p:cNvSpPr>
          <p:nvPr>
            <p:ph type="title"/>
          </p:nvPr>
        </p:nvSpPr>
        <p:spPr>
          <a:xfrm>
            <a:off x="63900" y="106850"/>
            <a:ext cx="9080100" cy="11118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b="1" dirty="0">
                <a:latin typeface="Arial"/>
                <a:ea typeface="Arial"/>
                <a:cs typeface="Arial"/>
                <a:sym typeface="Arial"/>
              </a:rPr>
              <a:t>Beech Hill Community Primary School</a:t>
            </a:r>
            <a:endParaRPr b="1" dirty="0">
              <a:latin typeface="Arial"/>
              <a:ea typeface="Arial"/>
              <a:cs typeface="Arial"/>
              <a:sym typeface="Arial"/>
            </a:endParaRPr>
          </a:p>
          <a:p>
            <a:pPr marL="0" lvl="0" indent="0" algn="ctr" rtl="0">
              <a:lnSpc>
                <a:spcPct val="100000"/>
              </a:lnSpc>
              <a:spcBef>
                <a:spcPts val="0"/>
              </a:spcBef>
              <a:spcAft>
                <a:spcPts val="0"/>
              </a:spcAft>
              <a:buSzPts val="1400"/>
              <a:buNone/>
            </a:pPr>
            <a:r>
              <a:rPr lang="en-US" b="1" dirty="0">
                <a:latin typeface="Arial"/>
                <a:ea typeface="Arial"/>
                <a:cs typeface="Arial"/>
                <a:sym typeface="Arial"/>
              </a:rPr>
              <a:t>Information Pack</a:t>
            </a:r>
            <a:endParaRPr b="1" dirty="0">
              <a:latin typeface="Arial"/>
              <a:ea typeface="Arial"/>
              <a:cs typeface="Arial"/>
              <a:sym typeface="Arial"/>
            </a:endParaRPr>
          </a:p>
        </p:txBody>
      </p:sp>
      <p:sp>
        <p:nvSpPr>
          <p:cNvPr id="95" name="Google Shape;95;g3ec274b2171_0_0"/>
          <p:cNvSpPr txBox="1"/>
          <p:nvPr/>
        </p:nvSpPr>
        <p:spPr>
          <a:xfrm>
            <a:off x="69000" y="1218650"/>
            <a:ext cx="9006000" cy="544760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2400"/>
              </a:spcBef>
              <a:spcAft>
                <a:spcPts val="0"/>
              </a:spcAft>
              <a:buNone/>
            </a:pPr>
            <a:r>
              <a:rPr lang="en-US" sz="1600" dirty="0">
                <a:solidFill>
                  <a:schemeClr val="dk1"/>
                </a:solidFill>
              </a:rPr>
              <a:t>Dear Parents, </a:t>
            </a:r>
            <a:endParaRPr sz="1600" dirty="0">
              <a:solidFill>
                <a:schemeClr val="dk1"/>
              </a:solidFill>
            </a:endParaRPr>
          </a:p>
          <a:p>
            <a:pPr marL="0" marR="0" lvl="0" indent="0" algn="l" rtl="0">
              <a:lnSpc>
                <a:spcPct val="100000"/>
              </a:lnSpc>
              <a:spcBef>
                <a:spcPts val="2400"/>
              </a:spcBef>
              <a:spcAft>
                <a:spcPts val="0"/>
              </a:spcAft>
              <a:buNone/>
            </a:pPr>
            <a:r>
              <a:rPr lang="en-US" sz="1600" dirty="0">
                <a:solidFill>
                  <a:schemeClr val="dk1"/>
                </a:solidFill>
              </a:rPr>
              <a:t>We are looking forward to welcoming you and your child in to the Kites class at Beech Hill Community Primary School in September. </a:t>
            </a:r>
            <a:endParaRPr sz="1600" dirty="0">
              <a:solidFill>
                <a:schemeClr val="dk1"/>
              </a:solidFill>
            </a:endParaRPr>
          </a:p>
          <a:p>
            <a:pPr marL="0" marR="0" lvl="0" indent="0" algn="l" rtl="0">
              <a:lnSpc>
                <a:spcPct val="100000"/>
              </a:lnSpc>
              <a:spcBef>
                <a:spcPts val="2400"/>
              </a:spcBef>
              <a:spcAft>
                <a:spcPts val="0"/>
              </a:spcAft>
              <a:buNone/>
            </a:pPr>
            <a:r>
              <a:rPr lang="en-US" sz="1600" dirty="0">
                <a:solidFill>
                  <a:schemeClr val="dk1"/>
                </a:solidFill>
              </a:rPr>
              <a:t>We want this to be the beginning of a happy and successful time for your child and a supportive partnership with you. We understand that this transition could be a bit of a nervous time for both children and parents. The aim of this booklet is to provide you with practical information and some useful advice to help make your child’s transition into Kites Class as smooth as possible. This is a journey we will make together, we look forward to it. </a:t>
            </a:r>
            <a:endParaRPr sz="1600" dirty="0">
              <a:solidFill>
                <a:schemeClr val="dk1"/>
              </a:solidFill>
            </a:endParaRPr>
          </a:p>
          <a:p>
            <a:pPr marL="0" marR="0" lvl="0" indent="0" algn="l" rtl="0">
              <a:lnSpc>
                <a:spcPct val="100000"/>
              </a:lnSpc>
              <a:spcBef>
                <a:spcPts val="2400"/>
              </a:spcBef>
              <a:spcAft>
                <a:spcPts val="0"/>
              </a:spcAft>
              <a:buNone/>
            </a:pPr>
            <a:r>
              <a:rPr lang="en-US" sz="1600" dirty="0">
                <a:solidFill>
                  <a:schemeClr val="dk1"/>
                </a:solidFill>
              </a:rPr>
              <a:t>You will find various top tips which are things other parents have found helpful to know and wanted to share. Top tips are easy to spot and look like this: </a:t>
            </a:r>
            <a:endParaRPr sz="1600" dirty="0">
              <a:solidFill>
                <a:schemeClr val="dk1"/>
              </a:solidFill>
            </a:endParaRPr>
          </a:p>
          <a:p>
            <a:pPr marL="0" marR="0" lvl="0" indent="0" algn="l" rtl="0">
              <a:lnSpc>
                <a:spcPct val="100000"/>
              </a:lnSpc>
              <a:spcBef>
                <a:spcPts val="2400"/>
              </a:spcBef>
              <a:spcAft>
                <a:spcPts val="0"/>
              </a:spcAft>
              <a:buNone/>
            </a:pPr>
            <a:r>
              <a:rPr lang="en-US" sz="1600" dirty="0">
                <a:solidFill>
                  <a:schemeClr val="dk1"/>
                </a:solidFill>
              </a:rPr>
              <a:t>If you have any questions or concerns, please do not hesitate to contact me. </a:t>
            </a:r>
            <a:endParaRPr sz="1600" dirty="0">
              <a:solidFill>
                <a:schemeClr val="dk1"/>
              </a:solidFill>
            </a:endParaRPr>
          </a:p>
          <a:p>
            <a:pPr marL="0" marR="0" lvl="0" indent="0" algn="l" rtl="0">
              <a:lnSpc>
                <a:spcPct val="100000"/>
              </a:lnSpc>
              <a:spcBef>
                <a:spcPts val="2400"/>
              </a:spcBef>
              <a:spcAft>
                <a:spcPts val="0"/>
              </a:spcAft>
              <a:buNone/>
            </a:pPr>
            <a:r>
              <a:rPr lang="en-US" sz="1600" dirty="0">
                <a:solidFill>
                  <a:schemeClr val="dk1"/>
                </a:solidFill>
              </a:rPr>
              <a:t>Kind Regards </a:t>
            </a:r>
            <a:endParaRPr sz="1600" dirty="0">
              <a:solidFill>
                <a:schemeClr val="dk1"/>
              </a:solidFill>
            </a:endParaRPr>
          </a:p>
          <a:p>
            <a:pPr marL="0" marR="0" lvl="0" indent="0" algn="l" rtl="0">
              <a:lnSpc>
                <a:spcPct val="100000"/>
              </a:lnSpc>
              <a:spcBef>
                <a:spcPts val="2400"/>
              </a:spcBef>
              <a:spcAft>
                <a:spcPts val="0"/>
              </a:spcAft>
              <a:buNone/>
            </a:pPr>
            <a:r>
              <a:rPr lang="en-US" sz="1600" dirty="0">
                <a:solidFill>
                  <a:schemeClr val="dk1"/>
                </a:solidFill>
              </a:rPr>
              <a:t>Miss Lyndsey Marie Yates SEND Teacher</a:t>
            </a:r>
            <a:endParaRPr sz="1600" dirty="0">
              <a:solidFill>
                <a:schemeClr val="dk1"/>
              </a:solidFill>
            </a:endParaRPr>
          </a:p>
        </p:txBody>
      </p:sp>
      <p:pic>
        <p:nvPicPr>
          <p:cNvPr id="96" name="Google Shape;96;g3ec274b2171_0_0" title="top tip.jpg"/>
          <p:cNvPicPr preferRelativeResize="0"/>
          <p:nvPr/>
        </p:nvPicPr>
        <p:blipFill>
          <a:blip r:embed="rId3">
            <a:alphaModFix/>
          </a:blip>
          <a:stretch>
            <a:fillRect/>
          </a:stretch>
        </p:blipFill>
        <p:spPr>
          <a:xfrm>
            <a:off x="5674563" y="4727172"/>
            <a:ext cx="516175" cy="513900"/>
          </a:xfrm>
          <a:prstGeom prst="rect">
            <a:avLst/>
          </a:prstGeom>
          <a:noFill/>
          <a:ln>
            <a:noFill/>
          </a:ln>
        </p:spPr>
      </p:pic>
      <p:pic>
        <p:nvPicPr>
          <p:cNvPr id="2" name="Picture 1"/>
          <p:cNvPicPr>
            <a:picLocks noChangeAspect="1"/>
          </p:cNvPicPr>
          <p:nvPr/>
        </p:nvPicPr>
        <p:blipFill>
          <a:blip r:embed="rId4"/>
          <a:stretch>
            <a:fillRect/>
          </a:stretch>
        </p:blipFill>
        <p:spPr>
          <a:xfrm>
            <a:off x="7469131" y="5241072"/>
            <a:ext cx="1195581" cy="118824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5" name="Google Shape;105;p1"/>
          <p:cNvSpPr txBox="1">
            <a:spLocks noGrp="1"/>
          </p:cNvSpPr>
          <p:nvPr>
            <p:ph type="body" idx="1"/>
          </p:nvPr>
        </p:nvSpPr>
        <p:spPr>
          <a:xfrm>
            <a:off x="446371" y="529724"/>
            <a:ext cx="7993200" cy="5922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2800"/>
              <a:buFont typeface="Arial"/>
              <a:buNone/>
            </a:pPr>
            <a:r>
              <a:rPr lang="en-US" sz="2800" dirty="0">
                <a:latin typeface="Arial"/>
                <a:ea typeface="Arial"/>
                <a:cs typeface="Arial"/>
                <a:sym typeface="Arial"/>
              </a:rPr>
              <a:t>Meet the staff</a:t>
            </a:r>
            <a:endParaRPr dirty="0"/>
          </a:p>
        </p:txBody>
      </p:sp>
      <p:sp>
        <p:nvSpPr>
          <p:cNvPr id="106" name="Google Shape;106;p1"/>
          <p:cNvSpPr txBox="1"/>
          <p:nvPr/>
        </p:nvSpPr>
        <p:spPr>
          <a:xfrm>
            <a:off x="446371" y="3237722"/>
            <a:ext cx="2735368" cy="58473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dirty="0">
                <a:solidFill>
                  <a:schemeClr val="dk1"/>
                </a:solidFill>
                <a:latin typeface="Arial"/>
                <a:ea typeface="Arial"/>
                <a:cs typeface="Arial"/>
                <a:sym typeface="Arial"/>
              </a:rPr>
              <a:t>Miss Lyndsey Marie Yates SEND Teacher</a:t>
            </a:r>
            <a:endParaRPr sz="1400" b="0" i="0" u="none" strike="noStrike" cap="none" dirty="0">
              <a:solidFill>
                <a:srgbClr val="000000"/>
              </a:solidFill>
              <a:latin typeface="Arial"/>
              <a:ea typeface="Arial"/>
              <a:cs typeface="Arial"/>
              <a:sym typeface="Arial"/>
            </a:endParaRPr>
          </a:p>
        </p:txBody>
      </p:sp>
      <p:sp>
        <p:nvSpPr>
          <p:cNvPr id="107" name="Google Shape;107;p1"/>
          <p:cNvSpPr txBox="1"/>
          <p:nvPr/>
        </p:nvSpPr>
        <p:spPr>
          <a:xfrm>
            <a:off x="6046236" y="3310568"/>
            <a:ext cx="2705877" cy="58473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dirty="0">
                <a:solidFill>
                  <a:schemeClr val="dk1"/>
                </a:solidFill>
              </a:rPr>
              <a:t>Mrs. Rebecca Macdonough</a:t>
            </a:r>
          </a:p>
          <a:p>
            <a:pPr marL="0" marR="0" lvl="0" indent="0" algn="ctr" rtl="0">
              <a:lnSpc>
                <a:spcPct val="100000"/>
              </a:lnSpc>
              <a:spcBef>
                <a:spcPts val="0"/>
              </a:spcBef>
              <a:spcAft>
                <a:spcPts val="0"/>
              </a:spcAft>
              <a:buClr>
                <a:srgbClr val="000000"/>
              </a:buClr>
              <a:buSzPts val="1600"/>
              <a:buFont typeface="Arial"/>
              <a:buNone/>
            </a:pPr>
            <a:r>
              <a:rPr lang="en-US" sz="1600" dirty="0">
                <a:solidFill>
                  <a:schemeClr val="dk1"/>
                </a:solidFill>
              </a:rPr>
              <a:t> </a:t>
            </a:r>
            <a:r>
              <a:rPr lang="en-US" sz="1600" b="0" i="0" u="none" strike="noStrike" cap="none" dirty="0">
                <a:solidFill>
                  <a:schemeClr val="dk1"/>
                </a:solidFill>
                <a:latin typeface="Arial"/>
                <a:ea typeface="Arial"/>
                <a:cs typeface="Arial"/>
                <a:sym typeface="Arial"/>
              </a:rPr>
              <a:t>Teaching Assistant</a:t>
            </a:r>
            <a:endParaRPr sz="1600" b="0" i="0" u="none" strike="noStrike" cap="none" dirty="0">
              <a:solidFill>
                <a:schemeClr val="dk1"/>
              </a:solidFill>
              <a:latin typeface="Arial"/>
              <a:ea typeface="Arial"/>
              <a:cs typeface="Arial"/>
              <a:sym typeface="Arial"/>
            </a:endParaRPr>
          </a:p>
        </p:txBody>
      </p:sp>
      <p:sp>
        <p:nvSpPr>
          <p:cNvPr id="109" name="Google Shape;109;p1"/>
          <p:cNvSpPr txBox="1"/>
          <p:nvPr/>
        </p:nvSpPr>
        <p:spPr>
          <a:xfrm>
            <a:off x="3497073" y="3291907"/>
            <a:ext cx="2324100" cy="585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dirty="0">
                <a:solidFill>
                  <a:schemeClr val="dk1"/>
                </a:solidFill>
                <a:latin typeface="Arial"/>
                <a:ea typeface="Arial"/>
                <a:cs typeface="Arial"/>
                <a:sym typeface="Arial"/>
              </a:rPr>
              <a:t>Miss </a:t>
            </a:r>
            <a:r>
              <a:rPr lang="en-US" sz="1600" dirty="0">
                <a:solidFill>
                  <a:schemeClr val="dk1"/>
                </a:solidFill>
              </a:rPr>
              <a:t>Romanie Morgan</a:t>
            </a:r>
            <a:endParaRPr sz="16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US" sz="1600" b="0" i="0" u="none" strike="noStrike" cap="none" dirty="0">
                <a:solidFill>
                  <a:schemeClr val="dk1"/>
                </a:solidFill>
                <a:latin typeface="Arial"/>
                <a:ea typeface="Arial"/>
                <a:cs typeface="Arial"/>
                <a:sym typeface="Arial"/>
              </a:rPr>
              <a:t>Teaching Assistant</a:t>
            </a:r>
            <a:endParaRPr sz="1600" b="0" i="0" u="none" strike="noStrike" cap="none" dirty="0">
              <a:solidFill>
                <a:schemeClr val="dk1"/>
              </a:solidFill>
              <a:latin typeface="Arial"/>
              <a:ea typeface="Arial"/>
              <a:cs typeface="Arial"/>
              <a:sym typeface="Aria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8557" y="1410309"/>
            <a:ext cx="1244725" cy="168459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77258" y="1410309"/>
            <a:ext cx="1333500" cy="1714500"/>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24734" y="1358996"/>
            <a:ext cx="1333500" cy="17145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Welcome To Kite Class</a:t>
            </a:r>
            <a:endParaRPr lang="en-GB" dirty="0">
              <a:latin typeface="Arial" panose="020B0604020202020204" pitchFamily="34" charset="0"/>
              <a:cs typeface="Arial" panose="020B0604020202020204" pitchFamily="34" charset="0"/>
            </a:endParaRPr>
          </a:p>
        </p:txBody>
      </p:sp>
      <p:sp>
        <p:nvSpPr>
          <p:cNvPr id="5" name="Text Placeholder 4"/>
          <p:cNvSpPr>
            <a:spLocks noGrp="1"/>
          </p:cNvSpPr>
          <p:nvPr>
            <p:ph type="body" idx="1"/>
          </p:nvPr>
        </p:nvSpPr>
        <p:spPr/>
        <p:txBody>
          <a:bodyPr/>
          <a:lstStyle/>
          <a:p>
            <a:r>
              <a:rPr lang="en-US" dirty="0">
                <a:latin typeface="Arial" panose="020B0604020202020204" pitchFamily="34" charset="0"/>
                <a:cs typeface="Arial" panose="020B0604020202020204" pitchFamily="34" charset="0"/>
              </a:rPr>
              <a:t>Beech Hill Community Primary’s Specialist Resource Base is designed to meet the needs of children who have a diagnosis of Autism and whose primary need is Communication and Interaction. Our provision is for children from Reception – Year 6 and we have a maximum of 10 places.</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Placement of pupils is decision led by Wigan SEND team and all requests should be made through them. The purpose of our Specialist Resource Base is to provide a highly staffed, purposeful environment providing a range of experiences and opportunities so that each individual child can maximise their learning potential and be part of a school community within an inclusive mainstream primary school environment.</a:t>
            </a:r>
          </a:p>
          <a:p>
            <a:endParaRPr lang="en-GB"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6769335" y="80718"/>
            <a:ext cx="1533556" cy="1524148"/>
          </a:xfrm>
          <a:prstGeom prst="rect">
            <a:avLst/>
          </a:prstGeom>
        </p:spPr>
      </p:pic>
    </p:spTree>
    <p:extLst>
      <p:ext uri="{BB962C8B-B14F-4D97-AF65-F5344CB8AC3E}">
        <p14:creationId xmlns:p14="http://schemas.microsoft.com/office/powerpoint/2010/main" val="1137239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Introduction</a:t>
            </a:r>
            <a:endParaRPr lang="en-GB" dirty="0">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p:txBody>
          <a:bodyPr>
            <a:normAutofit fontScale="92500" lnSpcReduction="10000"/>
          </a:bodyPr>
          <a:lstStyle/>
          <a:p>
            <a:pPr marL="11430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Inclusion looks different for each individual child and Beech Hill Community Primary’s Specialist Resource Base is set up to enable all children to learn and develop in an environment suited to their individual learning needs. Initially, our children will be at the very early stages of their learning journey and many will follow a skills, engagement, play based approach to learning. As appropriate to their needs, once children have developed the skills that they need, they will access the mainstream building and join in and socialise and learn with their peers at lunchtimes and for sessions such as PE.  </a:t>
            </a:r>
          </a:p>
          <a:p>
            <a:pPr marL="11430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The main focus of the Kites class is to provide a safe place.  The children will have a space which gives them calm, shelter and safety. The rooms are set up to be calming, nurturing and peaceful, with a personal development and language focus.</a:t>
            </a:r>
          </a:p>
          <a:p>
            <a:endParaRPr lang="en-GB" dirty="0"/>
          </a:p>
        </p:txBody>
      </p:sp>
    </p:spTree>
    <p:extLst>
      <p:ext uri="{BB962C8B-B14F-4D97-AF65-F5344CB8AC3E}">
        <p14:creationId xmlns:p14="http://schemas.microsoft.com/office/powerpoint/2010/main" val="1378769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n-lt"/>
              </a:rPr>
              <a:t>Transition</a:t>
            </a:r>
            <a:endParaRPr lang="en-GB" dirty="0">
              <a:latin typeface="+mn-lt"/>
            </a:endParaRPr>
          </a:p>
        </p:txBody>
      </p:sp>
      <p:sp>
        <p:nvSpPr>
          <p:cNvPr id="3" name="Text Placeholder 2"/>
          <p:cNvSpPr>
            <a:spLocks noGrp="1"/>
          </p:cNvSpPr>
          <p:nvPr>
            <p:ph type="body" idx="1"/>
          </p:nvPr>
        </p:nvSpPr>
        <p:spPr/>
        <p:txBody>
          <a:bodyPr/>
          <a:lstStyle/>
          <a:p>
            <a:pPr marL="114300" indent="0">
              <a:buNone/>
            </a:pPr>
            <a:endParaRPr lang="en-US" dirty="0"/>
          </a:p>
          <a:p>
            <a:r>
              <a:rPr lang="en-US" dirty="0"/>
              <a:t>A child’s transition into the Specialist Resource Base is very clearly structured. Once a placement has been confirmed parents and child will be invited into school to visit, this may be on numerous occasions if we feel this would be beneficial. We will have separate meetings with parents to discuss any concerns and gain useful information about their child.</a:t>
            </a:r>
          </a:p>
          <a:p>
            <a:endParaRPr lang="en-US" dirty="0"/>
          </a:p>
          <a:p>
            <a:r>
              <a:rPr lang="en-US" dirty="0"/>
              <a:t>We will visit the child in their current setting and speak to key members of staff, and we will also attend any relevant meetings. The child will start school on a reduced timetable and depending on area of need and personal circumstances we will gradually build up to the child attending full time.</a:t>
            </a:r>
          </a:p>
          <a:p>
            <a:endParaRPr lang="en-GB" dirty="0"/>
          </a:p>
        </p:txBody>
      </p:sp>
    </p:spTree>
    <p:extLst>
      <p:ext uri="{BB962C8B-B14F-4D97-AF65-F5344CB8AC3E}">
        <p14:creationId xmlns:p14="http://schemas.microsoft.com/office/powerpoint/2010/main" val="1063132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mn-lt"/>
              </a:rPr>
              <a:t>The Roost</a:t>
            </a:r>
            <a:endParaRPr lang="en-GB" dirty="0">
              <a:latin typeface="+mn-lt"/>
            </a:endParaRPr>
          </a:p>
        </p:txBody>
      </p:sp>
      <p:sp>
        <p:nvSpPr>
          <p:cNvPr id="3" name="Text Placeholder 2"/>
          <p:cNvSpPr>
            <a:spLocks noGrp="1"/>
          </p:cNvSpPr>
          <p:nvPr>
            <p:ph type="body" idx="1"/>
          </p:nvPr>
        </p:nvSpPr>
        <p:spPr/>
        <p:txBody>
          <a:bodyPr/>
          <a:lstStyle/>
          <a:p>
            <a:pPr marL="114300" indent="0">
              <a:buNone/>
            </a:pPr>
            <a:endParaRPr lang="en-GB" dirty="0"/>
          </a:p>
          <a:p>
            <a:endParaRPr lang="en-GB" dirty="0"/>
          </a:p>
          <a:p>
            <a:endParaRPr lang="en-GB" dirty="0"/>
          </a:p>
          <a:p>
            <a:endParaRPr lang="en-GB" dirty="0"/>
          </a:p>
          <a:p>
            <a:endParaRPr lang="en-GB" dirty="0"/>
          </a:p>
          <a:p>
            <a:endParaRPr lang="en-GB" dirty="0"/>
          </a:p>
          <a:p>
            <a:endParaRPr lang="en-GB" dirty="0"/>
          </a:p>
          <a:p>
            <a:r>
              <a:rPr lang="en-GB" dirty="0"/>
              <a:t>This room is named The Roost, as this is a place where child your can go to if they need to become grounded and reconnect.  It is to enable your child space to cope with any challenges. It is a safe, secure space where children can have some completely alone time, or release any energy depending on what they need to regulate their emotions and feelings.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2612" y="1450910"/>
            <a:ext cx="3489649" cy="2617237"/>
          </a:xfrm>
          <a:prstGeom prst="rect">
            <a:avLst/>
          </a:prstGeom>
        </p:spPr>
      </p:pic>
    </p:spTree>
    <p:extLst>
      <p:ext uri="{BB962C8B-B14F-4D97-AF65-F5344CB8AC3E}">
        <p14:creationId xmlns:p14="http://schemas.microsoft.com/office/powerpoint/2010/main" val="1160512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mn-lt"/>
              </a:rPr>
              <a:t>Curriculum and Learning</a:t>
            </a:r>
            <a:endParaRPr lang="en-GB" dirty="0">
              <a:latin typeface="+mn-lt"/>
            </a:endParaRPr>
          </a:p>
        </p:txBody>
      </p:sp>
      <p:sp>
        <p:nvSpPr>
          <p:cNvPr id="3" name="Text Placeholder 2"/>
          <p:cNvSpPr>
            <a:spLocks noGrp="1"/>
          </p:cNvSpPr>
          <p:nvPr>
            <p:ph type="body" idx="1"/>
          </p:nvPr>
        </p:nvSpPr>
        <p:spPr/>
        <p:txBody>
          <a:bodyPr>
            <a:normAutofit fontScale="62500" lnSpcReduction="20000"/>
          </a:bodyPr>
          <a:lstStyle/>
          <a:p>
            <a:pPr marL="114300" indent="0">
              <a:buNone/>
            </a:pPr>
            <a:endParaRPr lang="en-US" dirty="0"/>
          </a:p>
          <a:p>
            <a:pPr marL="114300" indent="0">
              <a:buNone/>
            </a:pPr>
            <a:r>
              <a:rPr lang="en-US" dirty="0"/>
              <a:t>Each child’s learning journey will look different but there is a clear focus to ensure that all pupils are working towards their targets identified in their EHC plan.</a:t>
            </a:r>
          </a:p>
          <a:p>
            <a:pPr marL="114300" indent="0">
              <a:buNone/>
            </a:pPr>
            <a:endParaRPr lang="en-US" dirty="0"/>
          </a:p>
          <a:p>
            <a:pPr marL="114300" indent="0">
              <a:buNone/>
            </a:pPr>
            <a:r>
              <a:rPr lang="en-US" dirty="0"/>
              <a:t>Dependent on the stage of development, most pupils will initially focus on the pre-formal stage. As children progress, they will move beyond the pre-formal curriculum and into the pre-formal plus then semi formal curriculum. The pre-formal and semi formal curricula give the opportunity to focus on readiness for learning allowing for a skill-based, engagement approach to learning. </a:t>
            </a:r>
          </a:p>
          <a:p>
            <a:pPr marL="114300" indent="0">
              <a:buNone/>
            </a:pPr>
            <a:endParaRPr lang="en-US" dirty="0"/>
          </a:p>
          <a:p>
            <a:pPr marL="114300" indent="0">
              <a:buNone/>
            </a:pPr>
            <a:r>
              <a:rPr lang="en-US" dirty="0"/>
              <a:t>For all children specific interventions will be timetabled into their school day to help support and develop their learning and personal skills.</a:t>
            </a:r>
          </a:p>
          <a:p>
            <a:pPr marL="114300" indent="0">
              <a:buNone/>
            </a:pPr>
            <a:endParaRPr lang="en-US" dirty="0"/>
          </a:p>
          <a:p>
            <a:pPr marL="114300" indent="0">
              <a:buNone/>
            </a:pPr>
            <a:r>
              <a:rPr lang="en-US" dirty="0"/>
              <a:t>Interventions and focused teaching programmes will be delivered either 1:1 or in a small group and include:-</a:t>
            </a:r>
          </a:p>
          <a:p>
            <a:pPr marL="114300" indent="0">
              <a:buNone/>
            </a:pPr>
            <a:endParaRPr lang="en-US" dirty="0"/>
          </a:p>
          <a:p>
            <a:pPr marL="114300" indent="0">
              <a:buNone/>
            </a:pPr>
            <a:r>
              <a:rPr lang="en-US" dirty="0"/>
              <a:t>•	Colourful Semantics</a:t>
            </a:r>
          </a:p>
          <a:p>
            <a:pPr marL="114300" indent="0">
              <a:buNone/>
            </a:pPr>
            <a:r>
              <a:rPr lang="en-US" dirty="0"/>
              <a:t>•	Curiosity Programme</a:t>
            </a:r>
          </a:p>
          <a:p>
            <a:pPr marL="114300" indent="0">
              <a:buNone/>
            </a:pPr>
            <a:r>
              <a:rPr lang="en-US" dirty="0"/>
              <a:t>•	Attention Autism</a:t>
            </a:r>
          </a:p>
          <a:p>
            <a:pPr marL="114300" indent="0">
              <a:buNone/>
            </a:pPr>
            <a:r>
              <a:rPr lang="en-US" dirty="0"/>
              <a:t>•	Intensive interactions</a:t>
            </a:r>
          </a:p>
          <a:p>
            <a:pPr marL="114300" indent="0">
              <a:buNone/>
            </a:pPr>
            <a:r>
              <a:rPr lang="en-US" dirty="0"/>
              <a:t>•	Messy Maths</a:t>
            </a:r>
          </a:p>
          <a:p>
            <a:pPr marL="114300" indent="0">
              <a:buNone/>
            </a:pPr>
            <a:r>
              <a:rPr lang="en-US" dirty="0"/>
              <a:t>•	Communication Group</a:t>
            </a:r>
          </a:p>
          <a:p>
            <a:pPr marL="114300" indent="0">
              <a:buNone/>
            </a:pPr>
            <a:r>
              <a:rPr lang="en-US" dirty="0"/>
              <a:t>•	Sensory Circuits</a:t>
            </a:r>
          </a:p>
          <a:p>
            <a:pPr marL="114300" indent="0">
              <a:buNone/>
            </a:pPr>
            <a:r>
              <a:rPr lang="en-US" dirty="0"/>
              <a:t>•	Music Interactions</a:t>
            </a:r>
          </a:p>
          <a:p>
            <a:pPr marL="114300" indent="0">
              <a:buNone/>
            </a:pPr>
            <a:r>
              <a:rPr lang="en-US" dirty="0"/>
              <a:t>•	Speech and Language Programmes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4782" y="4201107"/>
            <a:ext cx="2982687" cy="2237015"/>
          </a:xfrm>
          <a:prstGeom prst="rect">
            <a:avLst/>
          </a:prstGeom>
        </p:spPr>
      </p:pic>
    </p:spTree>
    <p:extLst>
      <p:ext uri="{BB962C8B-B14F-4D97-AF65-F5344CB8AC3E}">
        <p14:creationId xmlns:p14="http://schemas.microsoft.com/office/powerpoint/2010/main" val="2142568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n-lt"/>
              </a:rPr>
              <a:t>Assessment</a:t>
            </a:r>
            <a:endParaRPr lang="en-GB" dirty="0">
              <a:latin typeface="+mn-lt"/>
            </a:endParaRPr>
          </a:p>
        </p:txBody>
      </p:sp>
      <p:sp>
        <p:nvSpPr>
          <p:cNvPr id="3" name="Text Placeholder 2"/>
          <p:cNvSpPr>
            <a:spLocks noGrp="1"/>
          </p:cNvSpPr>
          <p:nvPr>
            <p:ph type="body" idx="1"/>
          </p:nvPr>
        </p:nvSpPr>
        <p:spPr/>
        <p:txBody>
          <a:bodyPr/>
          <a:lstStyle/>
          <a:p>
            <a:pPr marL="114300" indent="0">
              <a:buNone/>
            </a:pPr>
            <a:endParaRPr lang="en-US" dirty="0"/>
          </a:p>
          <a:p>
            <a:r>
              <a:rPr lang="en-US" dirty="0"/>
              <a:t>Assessment will be focused on the individual child. They will be tracked and assessed through observation and assessment activities and recorded using the BSquared assessment tool which breaks learning down into smaller steps.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9265" y="3359021"/>
            <a:ext cx="4155232" cy="3116424"/>
          </a:xfrm>
          <a:prstGeom prst="rect">
            <a:avLst/>
          </a:prstGeom>
        </p:spPr>
      </p:pic>
    </p:spTree>
    <p:extLst>
      <p:ext uri="{BB962C8B-B14F-4D97-AF65-F5344CB8AC3E}">
        <p14:creationId xmlns:p14="http://schemas.microsoft.com/office/powerpoint/2010/main" val="30256850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g3ebdb1ff258_0_419"/>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b="1" dirty="0">
                <a:latin typeface="Arial"/>
                <a:ea typeface="Arial"/>
                <a:cs typeface="Arial"/>
                <a:sym typeface="Arial"/>
              </a:rPr>
              <a:t>What </a:t>
            </a:r>
            <a:r>
              <a:rPr lang="en-US" dirty="0">
                <a:latin typeface="Arial"/>
                <a:ea typeface="Arial"/>
                <a:cs typeface="Arial"/>
                <a:sym typeface="Arial"/>
              </a:rPr>
              <a:t>to bring to school</a:t>
            </a:r>
            <a:endParaRPr b="1" dirty="0">
              <a:latin typeface="Arial"/>
              <a:ea typeface="Arial"/>
              <a:cs typeface="Arial"/>
              <a:sym typeface="Arial"/>
            </a:endParaRPr>
          </a:p>
        </p:txBody>
      </p:sp>
      <p:sp>
        <p:nvSpPr>
          <p:cNvPr id="122" name="Google Shape;122;g3ebdb1ff258_0_419"/>
          <p:cNvSpPr txBox="1"/>
          <p:nvPr/>
        </p:nvSpPr>
        <p:spPr>
          <a:xfrm>
            <a:off x="118400" y="900950"/>
            <a:ext cx="88647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2400"/>
              </a:spcBef>
              <a:spcAft>
                <a:spcPts val="0"/>
              </a:spcAft>
              <a:buNone/>
            </a:pPr>
            <a:r>
              <a:rPr lang="en-US" sz="2400" dirty="0">
                <a:solidFill>
                  <a:schemeClr val="dk1"/>
                </a:solidFill>
              </a:rPr>
              <a:t>Your child will be learning in both our indoor and outdoor environment so, with that in mind, they will need: </a:t>
            </a:r>
            <a:endParaRPr sz="2400" dirty="0">
              <a:solidFill>
                <a:schemeClr val="dk1"/>
              </a:solidFill>
            </a:endParaRPr>
          </a:p>
        </p:txBody>
      </p:sp>
      <p:pic>
        <p:nvPicPr>
          <p:cNvPr id="123" name="Google Shape;123;g3ebdb1ff258_0_419" title="top tip.jpg"/>
          <p:cNvPicPr preferRelativeResize="0"/>
          <p:nvPr/>
        </p:nvPicPr>
        <p:blipFill>
          <a:blip r:embed="rId3">
            <a:alphaModFix/>
          </a:blip>
          <a:stretch>
            <a:fillRect/>
          </a:stretch>
        </p:blipFill>
        <p:spPr>
          <a:xfrm>
            <a:off x="410741" y="1975025"/>
            <a:ext cx="516175" cy="513900"/>
          </a:xfrm>
          <a:prstGeom prst="rect">
            <a:avLst/>
          </a:prstGeom>
          <a:noFill/>
          <a:ln>
            <a:noFill/>
          </a:ln>
        </p:spPr>
      </p:pic>
      <p:sp>
        <p:nvSpPr>
          <p:cNvPr id="124" name="Google Shape;124;g3ebdb1ff258_0_419"/>
          <p:cNvSpPr txBox="1"/>
          <p:nvPr/>
        </p:nvSpPr>
        <p:spPr>
          <a:xfrm>
            <a:off x="926925" y="1975025"/>
            <a:ext cx="7652100" cy="1458640"/>
          </a:xfrm>
          <a:prstGeom prst="rect">
            <a:avLst/>
          </a:prstGeom>
          <a:solidFill>
            <a:schemeClr val="accent6"/>
          </a:solidFill>
          <a:ln>
            <a:noFill/>
          </a:ln>
        </p:spPr>
        <p:txBody>
          <a:bodyPr spcFirstLastPara="1" wrap="square" lIns="91425" tIns="91425" rIns="91425" bIns="91425" anchor="t" anchorCtr="0">
            <a:noAutofit/>
          </a:bodyPr>
          <a:lstStyle/>
          <a:p>
            <a:pPr marL="457200" lvl="0" indent="-374650" algn="l" rtl="0">
              <a:spcBef>
                <a:spcPts val="0"/>
              </a:spcBef>
              <a:spcAft>
                <a:spcPts val="0"/>
              </a:spcAft>
              <a:buClr>
                <a:srgbClr val="222222"/>
              </a:buClr>
              <a:buSzPts val="2300"/>
              <a:buChar char="●"/>
            </a:pPr>
            <a:r>
              <a:rPr lang="en-US" sz="2300" dirty="0">
                <a:solidFill>
                  <a:srgbClr val="222222"/>
                </a:solidFill>
                <a:latin typeface="Lato"/>
                <a:ea typeface="Lato"/>
                <a:cs typeface="Lato"/>
                <a:sym typeface="Lato"/>
              </a:rPr>
              <a:t>A</a:t>
            </a:r>
            <a:r>
              <a:rPr lang="en-US" sz="2300" dirty="0">
                <a:solidFill>
                  <a:srgbClr val="222222"/>
                </a:solidFill>
              </a:rPr>
              <a:t> warm waterproof coat with your child’s name in (nothing expensive as it could get sandy/muddy/wet).</a:t>
            </a:r>
            <a:endParaRPr sz="2300" dirty="0">
              <a:solidFill>
                <a:srgbClr val="222222"/>
              </a:solidFill>
            </a:endParaRPr>
          </a:p>
          <a:p>
            <a:pPr marL="457200" lvl="0" indent="-374650" algn="l" rtl="0">
              <a:spcBef>
                <a:spcPts val="0"/>
              </a:spcBef>
              <a:spcAft>
                <a:spcPts val="0"/>
              </a:spcAft>
              <a:buClr>
                <a:srgbClr val="222222"/>
              </a:buClr>
              <a:buSzPts val="2300"/>
              <a:buChar char="●"/>
            </a:pPr>
            <a:r>
              <a:rPr lang="en-US" sz="2300" dirty="0">
                <a:solidFill>
                  <a:srgbClr val="222222"/>
                </a:solidFill>
              </a:rPr>
              <a:t> A school book bag   </a:t>
            </a:r>
            <a:endParaRPr sz="2300" dirty="0">
              <a:solidFill>
                <a:srgbClr val="222222"/>
              </a:solidFill>
            </a:endParaRPr>
          </a:p>
        </p:txBody>
      </p:sp>
      <p:sp>
        <p:nvSpPr>
          <p:cNvPr id="125" name="Google Shape;125;g3ebdb1ff258_0_419"/>
          <p:cNvSpPr txBox="1"/>
          <p:nvPr/>
        </p:nvSpPr>
        <p:spPr>
          <a:xfrm>
            <a:off x="140247" y="3676740"/>
            <a:ext cx="8864700" cy="2708403"/>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3200" dirty="0">
                <a:solidFill>
                  <a:schemeClr val="dk1"/>
                </a:solidFill>
              </a:rPr>
              <a:t>What not to bring </a:t>
            </a:r>
            <a:r>
              <a:rPr lang="en-US" dirty="0"/>
              <a:t> </a:t>
            </a:r>
            <a:endParaRPr dirty="0"/>
          </a:p>
          <a:p>
            <a:pPr marL="0" lvl="0" indent="0" algn="l" rtl="0">
              <a:spcBef>
                <a:spcPts val="0"/>
              </a:spcBef>
              <a:spcAft>
                <a:spcPts val="0"/>
              </a:spcAft>
              <a:buNone/>
            </a:pPr>
            <a:r>
              <a:rPr lang="en-US" sz="2200" dirty="0">
                <a:solidFill>
                  <a:schemeClr val="dk1"/>
                </a:solidFill>
              </a:rPr>
              <a:t>Toys from home – we do not want to be responsible for any losses or breakages.  </a:t>
            </a:r>
            <a:endParaRPr sz="2200" dirty="0">
              <a:solidFill>
                <a:schemeClr val="dk1"/>
              </a:solidFill>
            </a:endParaRPr>
          </a:p>
          <a:p>
            <a:pPr marL="0" lvl="0" indent="0" algn="l" rtl="0">
              <a:spcBef>
                <a:spcPts val="0"/>
              </a:spcBef>
              <a:spcAft>
                <a:spcPts val="0"/>
              </a:spcAft>
              <a:buNone/>
            </a:pPr>
            <a:r>
              <a:rPr lang="en-US" sz="2200" dirty="0">
                <a:solidFill>
                  <a:schemeClr val="dk1"/>
                </a:solidFill>
              </a:rPr>
              <a:t>Snacks (we provide snack for the children). </a:t>
            </a:r>
            <a:endParaRPr sz="2200" dirty="0">
              <a:solidFill>
                <a:schemeClr val="dk1"/>
              </a:solidFill>
            </a:endParaRPr>
          </a:p>
          <a:p>
            <a:pPr marL="0" lvl="0" indent="0" algn="l" rtl="0">
              <a:spcBef>
                <a:spcPts val="0"/>
              </a:spcBef>
              <a:spcAft>
                <a:spcPts val="0"/>
              </a:spcAft>
              <a:buNone/>
            </a:pPr>
            <a:r>
              <a:rPr lang="en-US" sz="2200" dirty="0">
                <a:solidFill>
                  <a:schemeClr val="dk1"/>
                </a:solidFill>
              </a:rPr>
              <a:t>Bags other than school book bag.  If your child needs hygiene products, please label and use a small bag to transport.  Any products can be then kept in class.</a:t>
            </a:r>
            <a:endParaRPr sz="1900" dirty="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g3ebdb1ff258_0_441"/>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dirty="0">
                <a:latin typeface="Arial"/>
                <a:ea typeface="Arial"/>
                <a:cs typeface="Arial"/>
                <a:sym typeface="Arial"/>
              </a:rPr>
              <a:t>Helping your child to learn </a:t>
            </a:r>
            <a:endParaRPr b="1" dirty="0">
              <a:latin typeface="Arial"/>
              <a:ea typeface="Arial"/>
              <a:cs typeface="Arial"/>
              <a:sym typeface="Arial"/>
            </a:endParaRPr>
          </a:p>
        </p:txBody>
      </p:sp>
      <p:sp>
        <p:nvSpPr>
          <p:cNvPr id="150" name="Google Shape;150;g3ebdb1ff258_0_441"/>
          <p:cNvSpPr txBox="1"/>
          <p:nvPr/>
        </p:nvSpPr>
        <p:spPr>
          <a:xfrm>
            <a:off x="118400" y="973125"/>
            <a:ext cx="8864700" cy="507827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2400"/>
              </a:spcBef>
              <a:spcAft>
                <a:spcPts val="0"/>
              </a:spcAft>
              <a:buNone/>
            </a:pPr>
            <a:r>
              <a:rPr lang="en-US" sz="2200" dirty="0">
                <a:solidFill>
                  <a:schemeClr val="dk1"/>
                </a:solidFill>
              </a:rPr>
              <a:t>We will share our learning with you through our online Class Dojo account. Details of how to sign up to the class account will be sent by email in the next few weeks.</a:t>
            </a:r>
            <a:endParaRPr sz="2200" dirty="0">
              <a:solidFill>
                <a:schemeClr val="dk1"/>
              </a:solidFill>
            </a:endParaRPr>
          </a:p>
          <a:p>
            <a:pPr marL="0" marR="0" lvl="0" indent="0" algn="l" rtl="0">
              <a:lnSpc>
                <a:spcPct val="100000"/>
              </a:lnSpc>
              <a:spcBef>
                <a:spcPts val="2400"/>
              </a:spcBef>
              <a:spcAft>
                <a:spcPts val="0"/>
              </a:spcAft>
              <a:buNone/>
            </a:pPr>
            <a:r>
              <a:rPr lang="en-US" sz="2200" dirty="0">
                <a:solidFill>
                  <a:schemeClr val="dk1"/>
                </a:solidFill>
              </a:rPr>
              <a:t>You can then use Class Dojo to see what your child has been learning in school each week and to add your own photos and observations of things that you have been doing together at home. This could be the completion of an activity suggested by the class teacher, an activity such as dancing or swimming etc. or even the celebration of a family event or outing. </a:t>
            </a:r>
            <a:endParaRPr sz="2200" dirty="0">
              <a:solidFill>
                <a:schemeClr val="dk1"/>
              </a:solidFill>
            </a:endParaRPr>
          </a:p>
          <a:p>
            <a:pPr marL="0" marR="0" lvl="0" indent="0" algn="l" rtl="0">
              <a:lnSpc>
                <a:spcPct val="100000"/>
              </a:lnSpc>
              <a:spcBef>
                <a:spcPts val="2400"/>
              </a:spcBef>
              <a:spcAft>
                <a:spcPts val="0"/>
              </a:spcAft>
              <a:buNone/>
            </a:pPr>
            <a:r>
              <a:rPr lang="en-US" sz="2200" dirty="0">
                <a:solidFill>
                  <a:schemeClr val="dk1"/>
                </a:solidFill>
              </a:rPr>
              <a:t>By using Class Dojo in this way the class teachers and you as parents can get an all-round view of what the children are learning as well as what their next steps might be. </a:t>
            </a:r>
            <a:endParaRPr sz="2200" dirty="0">
              <a:solidFill>
                <a:schemeClr val="dk1"/>
              </a:solidFill>
            </a:endParaRPr>
          </a:p>
        </p:txBody>
      </p:sp>
      <p:pic>
        <p:nvPicPr>
          <p:cNvPr id="151" name="Google Shape;151;g3ebdb1ff258_0_441"/>
          <p:cNvPicPr preferRelativeResize="0"/>
          <p:nvPr/>
        </p:nvPicPr>
        <p:blipFill>
          <a:blip r:embed="rId3">
            <a:alphaModFix/>
          </a:blip>
          <a:stretch>
            <a:fillRect/>
          </a:stretch>
        </p:blipFill>
        <p:spPr>
          <a:xfrm>
            <a:off x="7466977" y="5744625"/>
            <a:ext cx="911912" cy="88572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g3ebdb1ff258_0_458"/>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dirty="0">
                <a:latin typeface="Arial"/>
                <a:ea typeface="Arial"/>
                <a:cs typeface="Arial"/>
                <a:sym typeface="Arial"/>
              </a:rPr>
              <a:t>Developing Independence </a:t>
            </a:r>
            <a:endParaRPr b="1" dirty="0">
              <a:latin typeface="Arial"/>
              <a:ea typeface="Arial"/>
              <a:cs typeface="Arial"/>
              <a:sym typeface="Arial"/>
            </a:endParaRPr>
          </a:p>
        </p:txBody>
      </p:sp>
      <p:sp>
        <p:nvSpPr>
          <p:cNvPr id="158" name="Google Shape;158;g3ebdb1ff258_0_458"/>
          <p:cNvSpPr txBox="1"/>
          <p:nvPr/>
        </p:nvSpPr>
        <p:spPr>
          <a:xfrm>
            <a:off x="118400" y="973125"/>
            <a:ext cx="8864700" cy="240061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2400"/>
              </a:spcBef>
              <a:spcAft>
                <a:spcPts val="0"/>
              </a:spcAft>
              <a:buNone/>
            </a:pPr>
            <a:r>
              <a:rPr lang="en-US" sz="2200" dirty="0">
                <a:solidFill>
                  <a:schemeClr val="dk1"/>
                </a:solidFill>
              </a:rPr>
              <a:t>Toileting</a:t>
            </a:r>
            <a:endParaRPr sz="2200" dirty="0">
              <a:solidFill>
                <a:schemeClr val="dk1"/>
              </a:solidFill>
            </a:endParaRPr>
          </a:p>
          <a:p>
            <a:pPr marL="0" marR="0" lvl="0" indent="0" algn="l" rtl="0">
              <a:lnSpc>
                <a:spcPct val="100000"/>
              </a:lnSpc>
              <a:spcBef>
                <a:spcPts val="2400"/>
              </a:spcBef>
              <a:spcAft>
                <a:spcPts val="0"/>
              </a:spcAft>
              <a:buNone/>
            </a:pPr>
            <a:r>
              <a:rPr lang="en-US" sz="2200" dirty="0">
                <a:solidFill>
                  <a:schemeClr val="dk1"/>
                </a:solidFill>
              </a:rPr>
              <a:t>When toileting accidents happen these are dealt with sensitively and discreetly, with the minimum of fuss. If your child has regular accidents, you are welcome to put spare underwear in their book bags. </a:t>
            </a:r>
            <a:endParaRPr sz="2200" dirty="0">
              <a:solidFill>
                <a:schemeClr val="dk1"/>
              </a:solidFill>
            </a:endParaRPr>
          </a:p>
        </p:txBody>
      </p:sp>
      <p:pic>
        <p:nvPicPr>
          <p:cNvPr id="159" name="Google Shape;159;g3ebdb1ff258_0_458" title="top tip.jpg"/>
          <p:cNvPicPr preferRelativeResize="0"/>
          <p:nvPr/>
        </p:nvPicPr>
        <p:blipFill>
          <a:blip r:embed="rId3">
            <a:alphaModFix/>
          </a:blip>
          <a:stretch>
            <a:fillRect/>
          </a:stretch>
        </p:blipFill>
        <p:spPr>
          <a:xfrm>
            <a:off x="367441" y="4250525"/>
            <a:ext cx="516175" cy="513900"/>
          </a:xfrm>
          <a:prstGeom prst="rect">
            <a:avLst/>
          </a:prstGeom>
          <a:noFill/>
          <a:ln>
            <a:noFill/>
          </a:ln>
        </p:spPr>
      </p:pic>
      <p:sp>
        <p:nvSpPr>
          <p:cNvPr id="160" name="Google Shape;160;g3ebdb1ff258_0_458"/>
          <p:cNvSpPr txBox="1"/>
          <p:nvPr/>
        </p:nvSpPr>
        <p:spPr>
          <a:xfrm>
            <a:off x="898025" y="4264950"/>
            <a:ext cx="7810800" cy="2367900"/>
          </a:xfrm>
          <a:prstGeom prst="rect">
            <a:avLst/>
          </a:prstGeom>
          <a:solidFill>
            <a:schemeClr val="accent6"/>
          </a:solidFill>
          <a:ln>
            <a:noFill/>
          </a:ln>
        </p:spPr>
        <p:txBody>
          <a:bodyPr spcFirstLastPara="1" wrap="square" lIns="91425" tIns="91425" rIns="91425" bIns="91425" anchor="t" anchorCtr="0">
            <a:noAutofit/>
          </a:bodyPr>
          <a:lstStyle/>
          <a:p>
            <a:pPr marL="457200" lvl="0" indent="-381000" algn="l" rtl="0">
              <a:spcBef>
                <a:spcPts val="0"/>
              </a:spcBef>
              <a:spcAft>
                <a:spcPts val="0"/>
              </a:spcAft>
              <a:buClr>
                <a:srgbClr val="222222"/>
              </a:buClr>
              <a:buSzPts val="2400"/>
              <a:buFont typeface="Lato"/>
              <a:buChar char="●"/>
            </a:pPr>
            <a:r>
              <a:rPr lang="en-US" sz="2400" dirty="0">
                <a:solidFill>
                  <a:srgbClr val="222222"/>
                </a:solidFill>
                <a:latin typeface="Lato"/>
                <a:ea typeface="Lato"/>
                <a:cs typeface="Lato"/>
                <a:sym typeface="Lato"/>
              </a:rPr>
              <a:t>Practice the ‘Independent Toilet Routine’ over summer. Encourage your child to pull their own clothes up and down, wipe independently, flush and wash their hands with soap.</a:t>
            </a:r>
            <a:endParaRPr sz="2400" dirty="0">
              <a:solidFill>
                <a:srgbClr val="222222"/>
              </a:solidFill>
              <a:latin typeface="Lato"/>
              <a:ea typeface="Lato"/>
              <a:cs typeface="Lato"/>
              <a:sym typeface="Lato"/>
            </a:endParaRPr>
          </a:p>
          <a:p>
            <a:pPr marL="457200" lvl="0" indent="-381000" algn="l" rtl="0">
              <a:spcBef>
                <a:spcPts val="0"/>
              </a:spcBef>
              <a:spcAft>
                <a:spcPts val="0"/>
              </a:spcAft>
              <a:buClr>
                <a:srgbClr val="222222"/>
              </a:buClr>
              <a:buSzPts val="2400"/>
              <a:buFont typeface="Lato"/>
              <a:buChar char="●"/>
            </a:pPr>
            <a:r>
              <a:rPr lang="en-US" sz="2400" dirty="0">
                <a:solidFill>
                  <a:srgbClr val="222222"/>
                </a:solidFill>
                <a:latin typeface="Lato"/>
                <a:ea typeface="Lato"/>
                <a:cs typeface="Lato"/>
                <a:sym typeface="Lato"/>
              </a:rPr>
              <a:t>School-Ready Clothing: Elasticated waistbands are much easier than fiddly buttons and belts.</a:t>
            </a:r>
            <a:endParaRPr sz="2400" dirty="0">
              <a:solidFill>
                <a:srgbClr val="222222"/>
              </a:solidFill>
              <a:latin typeface="Lato"/>
              <a:ea typeface="Lato"/>
              <a:cs typeface="Lato"/>
              <a:sym typeface="Lato"/>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g3ebdb1ff258_0_476"/>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dirty="0">
                <a:latin typeface="Arial"/>
                <a:ea typeface="Arial"/>
                <a:cs typeface="Arial"/>
                <a:sym typeface="Arial"/>
              </a:rPr>
              <a:t>Developing Independence </a:t>
            </a:r>
            <a:endParaRPr b="1" dirty="0">
              <a:latin typeface="Arial"/>
              <a:ea typeface="Arial"/>
              <a:cs typeface="Arial"/>
              <a:sym typeface="Arial"/>
            </a:endParaRPr>
          </a:p>
        </p:txBody>
      </p:sp>
      <p:sp>
        <p:nvSpPr>
          <p:cNvPr id="167" name="Google Shape;167;g3ebdb1ff258_0_476"/>
          <p:cNvSpPr txBox="1"/>
          <p:nvPr/>
        </p:nvSpPr>
        <p:spPr>
          <a:xfrm>
            <a:off x="118400" y="973125"/>
            <a:ext cx="8864700" cy="2770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2400"/>
              </a:spcBef>
              <a:spcAft>
                <a:spcPts val="0"/>
              </a:spcAft>
              <a:buNone/>
            </a:pPr>
            <a:r>
              <a:rPr lang="en-US" sz="2200" dirty="0">
                <a:solidFill>
                  <a:schemeClr val="dk1"/>
                </a:solidFill>
              </a:rPr>
              <a:t>Own Belongings </a:t>
            </a:r>
            <a:endParaRPr sz="2200" dirty="0">
              <a:solidFill>
                <a:schemeClr val="dk1"/>
              </a:solidFill>
            </a:endParaRPr>
          </a:p>
          <a:p>
            <a:pPr marL="0" marR="0" lvl="0" indent="0" algn="l" rtl="0">
              <a:lnSpc>
                <a:spcPct val="100000"/>
              </a:lnSpc>
              <a:spcBef>
                <a:spcPts val="2400"/>
              </a:spcBef>
              <a:spcAft>
                <a:spcPts val="0"/>
              </a:spcAft>
              <a:buNone/>
            </a:pPr>
            <a:r>
              <a:rPr lang="en-US" sz="2200" dirty="0">
                <a:solidFill>
                  <a:schemeClr val="dk1"/>
                </a:solidFill>
              </a:rPr>
              <a:t>We will be encouraging the children to be independent and take responsibility for hanging up their coat and bags on their pegs and for looking after them. However, inevitably things can go astray, so it is VERY important that all your child’s things (including coats, shoes, bags and lunchboxes) are clearly named. You can buy labels or write their name on labels in their clothing. </a:t>
            </a:r>
            <a:endParaRPr sz="2200" dirty="0">
              <a:solidFill>
                <a:schemeClr val="dk1"/>
              </a:solidFill>
            </a:endParaRPr>
          </a:p>
        </p:txBody>
      </p:sp>
      <p:pic>
        <p:nvPicPr>
          <p:cNvPr id="168" name="Google Shape;168;g3ebdb1ff258_0_476" title="top tip.jpg"/>
          <p:cNvPicPr preferRelativeResize="0"/>
          <p:nvPr/>
        </p:nvPicPr>
        <p:blipFill>
          <a:blip r:embed="rId3">
            <a:alphaModFix/>
          </a:blip>
          <a:stretch>
            <a:fillRect/>
          </a:stretch>
        </p:blipFill>
        <p:spPr>
          <a:xfrm>
            <a:off x="367441" y="4250525"/>
            <a:ext cx="516175" cy="513900"/>
          </a:xfrm>
          <a:prstGeom prst="rect">
            <a:avLst/>
          </a:prstGeom>
          <a:noFill/>
          <a:ln>
            <a:noFill/>
          </a:ln>
        </p:spPr>
      </p:pic>
      <p:sp>
        <p:nvSpPr>
          <p:cNvPr id="169" name="Google Shape;169;g3ebdb1ff258_0_476"/>
          <p:cNvSpPr txBox="1"/>
          <p:nvPr/>
        </p:nvSpPr>
        <p:spPr>
          <a:xfrm>
            <a:off x="898025" y="4264950"/>
            <a:ext cx="7810800" cy="2367900"/>
          </a:xfrm>
          <a:prstGeom prst="rect">
            <a:avLst/>
          </a:prstGeom>
          <a:solidFill>
            <a:schemeClr val="accent6"/>
          </a:solidFill>
          <a:ln>
            <a:noFill/>
          </a:ln>
        </p:spPr>
        <p:txBody>
          <a:bodyPr spcFirstLastPara="1" wrap="square" lIns="91425" tIns="91425" rIns="91425" bIns="91425" anchor="t" anchorCtr="0">
            <a:noAutofit/>
          </a:bodyPr>
          <a:lstStyle/>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Put your child’s name in all of the clothes that they wear to school including coats.</a:t>
            </a:r>
            <a:endParaRPr sz="2400" dirty="0">
              <a:solidFill>
                <a:srgbClr val="222222"/>
              </a:solidFill>
              <a:latin typeface="Lato"/>
              <a:ea typeface="Lato"/>
              <a:cs typeface="Lato"/>
              <a:sym typeface="Lato"/>
            </a:endParaRPr>
          </a:p>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These ink stamps are amazing for labelling           clothes and belongings and cost about £5.</a:t>
            </a:r>
            <a:endParaRPr sz="2400" dirty="0">
              <a:solidFill>
                <a:srgbClr val="222222"/>
              </a:solidFill>
              <a:latin typeface="Lato"/>
              <a:ea typeface="Lato"/>
              <a:cs typeface="Lato"/>
              <a:sym typeface="Lato"/>
            </a:endParaRPr>
          </a:p>
        </p:txBody>
      </p:sp>
      <p:pic>
        <p:nvPicPr>
          <p:cNvPr id="170" name="Google Shape;170;g3ebdb1ff258_0_476"/>
          <p:cNvPicPr preferRelativeResize="0"/>
          <p:nvPr/>
        </p:nvPicPr>
        <p:blipFill>
          <a:blip r:embed="rId4">
            <a:alphaModFix/>
          </a:blip>
          <a:stretch>
            <a:fillRect/>
          </a:stretch>
        </p:blipFill>
        <p:spPr>
          <a:xfrm>
            <a:off x="7200053" y="5304502"/>
            <a:ext cx="1188550" cy="119915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3ebdb1ff258_0_487"/>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dirty="0">
                <a:latin typeface="Arial"/>
                <a:ea typeface="Arial"/>
                <a:cs typeface="Arial"/>
                <a:sym typeface="Arial"/>
              </a:rPr>
              <a:t>Food and Drink</a:t>
            </a:r>
            <a:endParaRPr b="1" dirty="0">
              <a:latin typeface="Arial"/>
              <a:ea typeface="Arial"/>
              <a:cs typeface="Arial"/>
              <a:sym typeface="Arial"/>
            </a:endParaRPr>
          </a:p>
        </p:txBody>
      </p:sp>
      <p:sp>
        <p:nvSpPr>
          <p:cNvPr id="177" name="Google Shape;177;g3ebdb1ff258_0_487"/>
          <p:cNvSpPr txBox="1"/>
          <p:nvPr/>
        </p:nvSpPr>
        <p:spPr>
          <a:xfrm>
            <a:off x="118400" y="973125"/>
            <a:ext cx="8864700" cy="378561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2400"/>
              </a:spcBef>
              <a:spcAft>
                <a:spcPts val="0"/>
              </a:spcAft>
              <a:buNone/>
            </a:pPr>
            <a:r>
              <a:rPr lang="en-US" sz="2200" dirty="0">
                <a:solidFill>
                  <a:schemeClr val="dk1"/>
                </a:solidFill>
              </a:rPr>
              <a:t>Drinks</a:t>
            </a:r>
            <a:endParaRPr sz="2200" dirty="0">
              <a:solidFill>
                <a:schemeClr val="dk1"/>
              </a:solidFill>
            </a:endParaRPr>
          </a:p>
          <a:p>
            <a:pPr marL="0" marR="0" lvl="0" indent="0" algn="l" rtl="0">
              <a:lnSpc>
                <a:spcPct val="100000"/>
              </a:lnSpc>
              <a:spcBef>
                <a:spcPts val="0"/>
              </a:spcBef>
              <a:spcAft>
                <a:spcPts val="0"/>
              </a:spcAft>
              <a:buNone/>
            </a:pPr>
            <a:r>
              <a:rPr lang="en-US" sz="2200" dirty="0">
                <a:solidFill>
                  <a:schemeClr val="dk1"/>
                </a:solidFill>
              </a:rPr>
              <a:t>Children will have access to milk and water throughout the day. They are encouraged to pour their own drinks whilst sat at the table. </a:t>
            </a:r>
            <a:endParaRPr sz="2200" dirty="0">
              <a:solidFill>
                <a:schemeClr val="dk1"/>
              </a:solidFill>
            </a:endParaRPr>
          </a:p>
          <a:p>
            <a:pPr marL="0" marR="0" lvl="0" indent="0" algn="l" rtl="0">
              <a:lnSpc>
                <a:spcPct val="100000"/>
              </a:lnSpc>
              <a:spcBef>
                <a:spcPts val="0"/>
              </a:spcBef>
              <a:spcAft>
                <a:spcPts val="0"/>
              </a:spcAft>
              <a:buNone/>
            </a:pPr>
            <a:endParaRPr sz="2200" dirty="0">
              <a:solidFill>
                <a:schemeClr val="dk1"/>
              </a:solidFill>
            </a:endParaRPr>
          </a:p>
          <a:p>
            <a:pPr marL="0" marR="0" lvl="0" indent="0" algn="l" rtl="0">
              <a:lnSpc>
                <a:spcPct val="100000"/>
              </a:lnSpc>
              <a:spcBef>
                <a:spcPts val="0"/>
              </a:spcBef>
              <a:spcAft>
                <a:spcPts val="0"/>
              </a:spcAft>
              <a:buNone/>
            </a:pPr>
            <a:r>
              <a:rPr lang="en-US" sz="2200" dirty="0">
                <a:solidFill>
                  <a:schemeClr val="dk1"/>
                </a:solidFill>
              </a:rPr>
              <a:t>Snack</a:t>
            </a:r>
            <a:endParaRPr sz="2200" dirty="0">
              <a:solidFill>
                <a:schemeClr val="dk1"/>
              </a:solidFill>
            </a:endParaRPr>
          </a:p>
          <a:p>
            <a:pPr marL="0" marR="0" lvl="0" indent="0" algn="l" rtl="0">
              <a:lnSpc>
                <a:spcPct val="100000"/>
              </a:lnSpc>
              <a:spcBef>
                <a:spcPts val="0"/>
              </a:spcBef>
              <a:spcAft>
                <a:spcPts val="0"/>
              </a:spcAft>
              <a:buNone/>
            </a:pPr>
            <a:r>
              <a:rPr lang="en-US" sz="2200" dirty="0">
                <a:solidFill>
                  <a:schemeClr val="dk1"/>
                </a:solidFill>
              </a:rPr>
              <a:t>Children will have a snack of fruit or vegetable daily. At any time when children are eating, a paediatric first aid (PFA) trained member of staff will be present.</a:t>
            </a:r>
            <a:endParaRPr sz="2200" dirty="0">
              <a:solidFill>
                <a:schemeClr val="dk1"/>
              </a:solidFill>
            </a:endParaRPr>
          </a:p>
          <a:p>
            <a:pPr marL="0" marR="0" lvl="0" indent="0" algn="l" rtl="0">
              <a:lnSpc>
                <a:spcPct val="100000"/>
              </a:lnSpc>
              <a:spcBef>
                <a:spcPts val="0"/>
              </a:spcBef>
              <a:spcAft>
                <a:spcPts val="0"/>
              </a:spcAft>
              <a:buNone/>
            </a:pPr>
            <a:endParaRPr sz="2200" dirty="0">
              <a:solidFill>
                <a:schemeClr val="dk1"/>
              </a:solidFill>
            </a:endParaRPr>
          </a:p>
          <a:p>
            <a:pPr marL="0" marR="0" lvl="0" indent="0" algn="l" rtl="0">
              <a:lnSpc>
                <a:spcPct val="100000"/>
              </a:lnSpc>
              <a:spcBef>
                <a:spcPts val="0"/>
              </a:spcBef>
              <a:spcAft>
                <a:spcPts val="0"/>
              </a:spcAft>
              <a:buNone/>
            </a:pPr>
            <a:endParaRPr sz="2200" dirty="0">
              <a:solidFill>
                <a:schemeClr val="dk1"/>
              </a:solidFill>
            </a:endParaRPr>
          </a:p>
        </p:txBody>
      </p:sp>
      <p:sp>
        <p:nvSpPr>
          <p:cNvPr id="178" name="Google Shape;178;g3ebdb1ff258_0_487"/>
          <p:cNvSpPr txBox="1"/>
          <p:nvPr/>
        </p:nvSpPr>
        <p:spPr>
          <a:xfrm>
            <a:off x="898025" y="4264950"/>
            <a:ext cx="7810800" cy="2367900"/>
          </a:xfrm>
          <a:prstGeom prst="rect">
            <a:avLst/>
          </a:prstGeom>
          <a:solidFill>
            <a:schemeClr val="accent6"/>
          </a:solidFill>
          <a:ln>
            <a:noFill/>
          </a:ln>
        </p:spPr>
        <p:txBody>
          <a:bodyPr spcFirstLastPara="1" wrap="square" lIns="91425" tIns="91425" rIns="91425" bIns="91425" anchor="t" anchorCtr="0">
            <a:noAutofit/>
          </a:bodyPr>
          <a:lstStyle/>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Encourage your child to practice serving themselves and clearing away once they have finished at home however that may look like for them.</a:t>
            </a:r>
            <a:endParaRPr sz="2400" dirty="0">
              <a:solidFill>
                <a:srgbClr val="222222"/>
              </a:solidFill>
              <a:latin typeface="Lato"/>
              <a:ea typeface="Lato"/>
              <a:cs typeface="Lato"/>
              <a:sym typeface="Lato"/>
            </a:endParaRPr>
          </a:p>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Encourage your child to try a range of new and unfamiliar foods.</a:t>
            </a:r>
            <a:endParaRPr sz="2400" dirty="0">
              <a:solidFill>
                <a:srgbClr val="222222"/>
              </a:solidFill>
              <a:latin typeface="Lato"/>
              <a:ea typeface="Lato"/>
              <a:cs typeface="Lato"/>
              <a:sym typeface="Lato"/>
            </a:endParaRPr>
          </a:p>
          <a:p>
            <a:pPr marL="0" lvl="0" indent="0" algn="l" rtl="0">
              <a:spcBef>
                <a:spcPts val="1000"/>
              </a:spcBef>
              <a:spcAft>
                <a:spcPts val="0"/>
              </a:spcAft>
              <a:buNone/>
            </a:pPr>
            <a:endParaRPr sz="2400" dirty="0">
              <a:solidFill>
                <a:srgbClr val="222222"/>
              </a:solidFill>
              <a:latin typeface="Lato"/>
              <a:ea typeface="Lato"/>
              <a:cs typeface="Lato"/>
              <a:sym typeface="Lato"/>
            </a:endParaRPr>
          </a:p>
          <a:p>
            <a:pPr marL="0" lvl="0" indent="0" algn="l" rtl="0">
              <a:spcBef>
                <a:spcPts val="0"/>
              </a:spcBef>
              <a:spcAft>
                <a:spcPts val="0"/>
              </a:spcAft>
              <a:buNone/>
            </a:pPr>
            <a:endParaRPr sz="2400" dirty="0">
              <a:solidFill>
                <a:srgbClr val="222222"/>
              </a:solidFill>
              <a:latin typeface="Lato"/>
              <a:ea typeface="Lato"/>
              <a:cs typeface="Lato"/>
              <a:sym typeface="Lato"/>
            </a:endParaRPr>
          </a:p>
        </p:txBody>
      </p:sp>
      <p:pic>
        <p:nvPicPr>
          <p:cNvPr id="179" name="Google Shape;179;g3ebdb1ff258_0_487" title="top tip.jpg"/>
          <p:cNvPicPr preferRelativeResize="0"/>
          <p:nvPr/>
        </p:nvPicPr>
        <p:blipFill>
          <a:blip r:embed="rId3">
            <a:alphaModFix/>
          </a:blip>
          <a:stretch>
            <a:fillRect/>
          </a:stretch>
        </p:blipFill>
        <p:spPr>
          <a:xfrm>
            <a:off x="367441" y="4250525"/>
            <a:ext cx="516175" cy="5139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g3ebdb1ff258_0_498"/>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dirty="0">
                <a:latin typeface="Arial"/>
                <a:ea typeface="Arial"/>
                <a:cs typeface="Arial"/>
                <a:sym typeface="Arial"/>
              </a:rPr>
              <a:t>Food and Drink</a:t>
            </a:r>
            <a:endParaRPr b="1" dirty="0">
              <a:latin typeface="Arial"/>
              <a:ea typeface="Arial"/>
              <a:cs typeface="Arial"/>
              <a:sym typeface="Arial"/>
            </a:endParaRPr>
          </a:p>
        </p:txBody>
      </p:sp>
      <p:sp>
        <p:nvSpPr>
          <p:cNvPr id="186" name="Google Shape;186;g3ebdb1ff258_0_498"/>
          <p:cNvSpPr txBox="1"/>
          <p:nvPr/>
        </p:nvSpPr>
        <p:spPr>
          <a:xfrm>
            <a:off x="118400" y="973125"/>
            <a:ext cx="8864700" cy="4155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2200" dirty="0">
                <a:solidFill>
                  <a:schemeClr val="dk1"/>
                </a:solidFill>
              </a:rPr>
              <a:t>Lunch</a:t>
            </a:r>
            <a:endParaRPr sz="2200" dirty="0">
              <a:solidFill>
                <a:schemeClr val="dk1"/>
              </a:solidFill>
            </a:endParaRPr>
          </a:p>
          <a:p>
            <a:pPr marL="0" marR="0" lvl="0" indent="0" algn="l" rtl="0">
              <a:lnSpc>
                <a:spcPct val="100000"/>
              </a:lnSpc>
              <a:spcBef>
                <a:spcPts val="0"/>
              </a:spcBef>
              <a:spcAft>
                <a:spcPts val="0"/>
              </a:spcAft>
              <a:buNone/>
            </a:pPr>
            <a:r>
              <a:rPr lang="en-US" sz="2200" dirty="0">
                <a:solidFill>
                  <a:schemeClr val="dk1"/>
                </a:solidFill>
              </a:rPr>
              <a:t>Hot school lunch</a:t>
            </a:r>
            <a:endParaRPr sz="2200" dirty="0">
              <a:solidFill>
                <a:schemeClr val="dk1"/>
              </a:solidFill>
            </a:endParaRPr>
          </a:p>
          <a:p>
            <a:pPr marL="0" marR="0" lvl="0" indent="0" algn="l" rtl="0">
              <a:lnSpc>
                <a:spcPct val="100000"/>
              </a:lnSpc>
              <a:spcBef>
                <a:spcPts val="0"/>
              </a:spcBef>
              <a:spcAft>
                <a:spcPts val="0"/>
              </a:spcAft>
              <a:buNone/>
            </a:pPr>
            <a:r>
              <a:rPr lang="en-US" sz="2200" dirty="0">
                <a:solidFill>
                  <a:schemeClr val="dk1"/>
                </a:solidFill>
              </a:rPr>
              <a:t>Our school cook, prepares healthy hot meals for us every day in our school kitchen. These meals are currently free for children in Reception, Year 1 and Year 2.  </a:t>
            </a:r>
            <a:endParaRPr sz="2200" dirty="0">
              <a:solidFill>
                <a:schemeClr val="dk1"/>
              </a:solidFill>
            </a:endParaRPr>
          </a:p>
          <a:p>
            <a:pPr marL="0" marR="0" lvl="0" indent="0" algn="l" rtl="0">
              <a:lnSpc>
                <a:spcPct val="100000"/>
              </a:lnSpc>
              <a:spcBef>
                <a:spcPts val="0"/>
              </a:spcBef>
              <a:spcAft>
                <a:spcPts val="0"/>
              </a:spcAft>
              <a:buNone/>
            </a:pPr>
            <a:endParaRPr sz="2200" dirty="0">
              <a:solidFill>
                <a:schemeClr val="dk1"/>
              </a:solidFill>
            </a:endParaRPr>
          </a:p>
          <a:p>
            <a:pPr marL="0" marR="0" lvl="0" indent="0" algn="l" rtl="0">
              <a:lnSpc>
                <a:spcPct val="100000"/>
              </a:lnSpc>
              <a:spcBef>
                <a:spcPts val="0"/>
              </a:spcBef>
              <a:spcAft>
                <a:spcPts val="0"/>
              </a:spcAft>
              <a:buNone/>
            </a:pPr>
            <a:r>
              <a:rPr lang="en-US" sz="2200" dirty="0">
                <a:solidFill>
                  <a:schemeClr val="dk1"/>
                </a:solidFill>
              </a:rPr>
              <a:t>Packed Lunch </a:t>
            </a:r>
            <a:endParaRPr sz="2200" dirty="0">
              <a:solidFill>
                <a:schemeClr val="dk1"/>
              </a:solidFill>
            </a:endParaRPr>
          </a:p>
          <a:p>
            <a:pPr marL="0" marR="0" lvl="0" indent="0" algn="l" rtl="0">
              <a:lnSpc>
                <a:spcPct val="100000"/>
              </a:lnSpc>
              <a:spcBef>
                <a:spcPts val="0"/>
              </a:spcBef>
              <a:spcAft>
                <a:spcPts val="0"/>
              </a:spcAft>
              <a:buNone/>
            </a:pPr>
            <a:r>
              <a:rPr lang="en-US" sz="2200" dirty="0">
                <a:solidFill>
                  <a:schemeClr val="dk1"/>
                </a:solidFill>
              </a:rPr>
              <a:t>You can choose to give your child a packed lunch but these must not contain any nut based products. We encourage healthy food choices and ask that no sweets or chocolate should be put in packed lunch boxes. The packed lunch should include a drink that is in a plastic bottle or carton (no glass). </a:t>
            </a:r>
            <a:endParaRPr sz="2200" dirty="0">
              <a:solidFill>
                <a:schemeClr val="dk1"/>
              </a:solidFill>
            </a:endParaRPr>
          </a:p>
        </p:txBody>
      </p:sp>
      <p:pic>
        <p:nvPicPr>
          <p:cNvPr id="187" name="Google Shape;187;g3ebdb1ff258_0_498" title="top tip.jpg"/>
          <p:cNvPicPr preferRelativeResize="0"/>
          <p:nvPr/>
        </p:nvPicPr>
        <p:blipFill>
          <a:blip r:embed="rId3">
            <a:alphaModFix/>
          </a:blip>
          <a:stretch>
            <a:fillRect/>
          </a:stretch>
        </p:blipFill>
        <p:spPr>
          <a:xfrm>
            <a:off x="295241" y="5201200"/>
            <a:ext cx="516175" cy="513900"/>
          </a:xfrm>
          <a:prstGeom prst="rect">
            <a:avLst/>
          </a:prstGeom>
          <a:noFill/>
          <a:ln>
            <a:noFill/>
          </a:ln>
        </p:spPr>
      </p:pic>
      <p:sp>
        <p:nvSpPr>
          <p:cNvPr id="188" name="Google Shape;188;g3ebdb1ff258_0_498"/>
          <p:cNvSpPr txBox="1"/>
          <p:nvPr/>
        </p:nvSpPr>
        <p:spPr>
          <a:xfrm>
            <a:off x="811425" y="5201200"/>
            <a:ext cx="7810800" cy="1590600"/>
          </a:xfrm>
          <a:prstGeom prst="rect">
            <a:avLst/>
          </a:prstGeom>
          <a:solidFill>
            <a:schemeClr val="accent6"/>
          </a:solidFill>
          <a:ln>
            <a:noFill/>
          </a:ln>
        </p:spPr>
        <p:txBody>
          <a:bodyPr spcFirstLastPara="1" wrap="square" lIns="91425" tIns="91425" rIns="91425" bIns="91425" anchor="t" anchorCtr="0">
            <a:noAutofit/>
          </a:bodyPr>
          <a:lstStyle/>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School lunches are free for children in Reception.</a:t>
            </a:r>
            <a:endParaRPr sz="2400" dirty="0">
              <a:solidFill>
                <a:srgbClr val="222222"/>
              </a:solidFill>
              <a:latin typeface="Lato"/>
              <a:ea typeface="Lato"/>
              <a:cs typeface="Lato"/>
              <a:sym typeface="Lato"/>
            </a:endParaRPr>
          </a:p>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 No sweets, chocolate or nut based products allowed.</a:t>
            </a:r>
            <a:endParaRPr sz="2400" dirty="0">
              <a:solidFill>
                <a:srgbClr val="222222"/>
              </a:solidFill>
              <a:latin typeface="Lato"/>
              <a:ea typeface="Lato"/>
              <a:cs typeface="Lato"/>
              <a:sym typeface="Lato"/>
            </a:endParaRPr>
          </a:p>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 Name all packed lunch bags on the outside.</a:t>
            </a:r>
            <a:endParaRPr sz="2400" dirty="0">
              <a:solidFill>
                <a:srgbClr val="222222"/>
              </a:solidFill>
              <a:latin typeface="Lato"/>
              <a:ea typeface="Lato"/>
              <a:cs typeface="Lato"/>
              <a:sym typeface="Lato"/>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g3ebdb1ff258_0_517"/>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dirty="0">
                <a:latin typeface="Arial"/>
                <a:ea typeface="Arial"/>
                <a:cs typeface="Arial"/>
                <a:sym typeface="Arial"/>
              </a:rPr>
              <a:t>School Uniform </a:t>
            </a:r>
            <a:endParaRPr b="1" dirty="0">
              <a:latin typeface="Arial"/>
              <a:ea typeface="Arial"/>
              <a:cs typeface="Arial"/>
              <a:sym typeface="Arial"/>
            </a:endParaRPr>
          </a:p>
        </p:txBody>
      </p:sp>
      <p:sp>
        <p:nvSpPr>
          <p:cNvPr id="195" name="Google Shape;195;g3ebdb1ff258_0_517"/>
          <p:cNvSpPr txBox="1"/>
          <p:nvPr/>
        </p:nvSpPr>
        <p:spPr>
          <a:xfrm>
            <a:off x="118400" y="973125"/>
            <a:ext cx="8864700" cy="1108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2400"/>
              </a:spcBef>
              <a:spcAft>
                <a:spcPts val="0"/>
              </a:spcAft>
              <a:buNone/>
            </a:pPr>
            <a:r>
              <a:rPr lang="en-US" sz="2200" dirty="0">
                <a:solidFill>
                  <a:schemeClr val="dk1"/>
                </a:solidFill>
              </a:rPr>
              <a:t>All children should be dressed in school uniform. We believe that by wearing the school uniform children are encouraged to take pride in belonging to the school. </a:t>
            </a:r>
            <a:endParaRPr sz="2200" dirty="0">
              <a:solidFill>
                <a:schemeClr val="dk1"/>
              </a:solidFill>
            </a:endParaRPr>
          </a:p>
        </p:txBody>
      </p:sp>
      <p:pic>
        <p:nvPicPr>
          <p:cNvPr id="196" name="Google Shape;196;g3ebdb1ff258_0_517" title="top tip.jpg"/>
          <p:cNvPicPr preferRelativeResize="0"/>
          <p:nvPr/>
        </p:nvPicPr>
        <p:blipFill>
          <a:blip r:embed="rId3">
            <a:alphaModFix/>
          </a:blip>
          <a:stretch>
            <a:fillRect/>
          </a:stretch>
        </p:blipFill>
        <p:spPr>
          <a:xfrm>
            <a:off x="4696341" y="4115000"/>
            <a:ext cx="516175" cy="513900"/>
          </a:xfrm>
          <a:prstGeom prst="rect">
            <a:avLst/>
          </a:prstGeom>
          <a:noFill/>
          <a:ln>
            <a:noFill/>
          </a:ln>
        </p:spPr>
      </p:pic>
      <p:sp>
        <p:nvSpPr>
          <p:cNvPr id="197" name="Google Shape;197;g3ebdb1ff258_0_517"/>
          <p:cNvSpPr txBox="1"/>
          <p:nvPr/>
        </p:nvSpPr>
        <p:spPr>
          <a:xfrm>
            <a:off x="5212525" y="4074025"/>
            <a:ext cx="3771000" cy="2367900"/>
          </a:xfrm>
          <a:prstGeom prst="rect">
            <a:avLst/>
          </a:prstGeom>
          <a:solidFill>
            <a:schemeClr val="accent6"/>
          </a:solidFill>
          <a:ln>
            <a:noFill/>
          </a:ln>
        </p:spPr>
        <p:txBody>
          <a:bodyPr spcFirstLastPara="1" wrap="square" lIns="91425" tIns="91425" rIns="91425" bIns="91425" anchor="t" anchorCtr="0">
            <a:noAutofit/>
          </a:bodyPr>
          <a:lstStyle/>
          <a:p>
            <a:pPr marL="457200" lvl="0" indent="-381000" algn="l" rtl="0">
              <a:spcBef>
                <a:spcPts val="0"/>
              </a:spcBef>
              <a:spcAft>
                <a:spcPts val="0"/>
              </a:spcAft>
              <a:buClr>
                <a:srgbClr val="222222"/>
              </a:buClr>
              <a:buSzPts val="2400"/>
              <a:buFont typeface="Lato"/>
              <a:buChar char="●"/>
            </a:pPr>
            <a:r>
              <a:rPr lang="en-US" sz="2400" dirty="0">
                <a:solidFill>
                  <a:srgbClr val="222222"/>
                </a:solidFill>
                <a:latin typeface="Lato"/>
                <a:ea typeface="Lato"/>
                <a:cs typeface="Lato"/>
                <a:sym typeface="Lato"/>
              </a:rPr>
              <a:t>Basic uniform can be purchased from most supermarkets.</a:t>
            </a:r>
            <a:endParaRPr sz="2400" dirty="0">
              <a:solidFill>
                <a:srgbClr val="222222"/>
              </a:solidFill>
              <a:latin typeface="Lato"/>
              <a:ea typeface="Lato"/>
              <a:cs typeface="Lato"/>
              <a:sym typeface="Lato"/>
            </a:endParaRPr>
          </a:p>
          <a:p>
            <a:pPr marL="457200" lvl="0" indent="-381000" algn="l" rtl="0">
              <a:spcBef>
                <a:spcPts val="0"/>
              </a:spcBef>
              <a:spcAft>
                <a:spcPts val="0"/>
              </a:spcAft>
              <a:buClr>
                <a:srgbClr val="222222"/>
              </a:buClr>
              <a:buSzPts val="2400"/>
              <a:buFont typeface="Lato"/>
              <a:buChar char="●"/>
            </a:pPr>
            <a:r>
              <a:rPr lang="en-US" sz="2400" dirty="0">
                <a:solidFill>
                  <a:srgbClr val="222222"/>
                </a:solidFill>
                <a:latin typeface="Lato"/>
                <a:ea typeface="Lato"/>
                <a:cs typeface="Lato"/>
                <a:sym typeface="Lato"/>
              </a:rPr>
              <a:t>Badges items can be purchased from Topmarks or Slaters.</a:t>
            </a:r>
            <a:endParaRPr sz="2400" dirty="0">
              <a:solidFill>
                <a:srgbClr val="222222"/>
              </a:solidFill>
              <a:latin typeface="Lato"/>
              <a:ea typeface="Lato"/>
              <a:cs typeface="Lato"/>
              <a:sym typeface="Lato"/>
            </a:endParaRPr>
          </a:p>
        </p:txBody>
      </p:sp>
      <p:graphicFrame>
        <p:nvGraphicFramePr>
          <p:cNvPr id="198" name="Google Shape;198;g3ebdb1ff258_0_517"/>
          <p:cNvGraphicFramePr/>
          <p:nvPr>
            <p:extLst>
              <p:ext uri="{D42A27DB-BD31-4B8C-83A1-F6EECF244321}">
                <p14:modId xmlns:p14="http://schemas.microsoft.com/office/powerpoint/2010/main" val="840782368"/>
              </p:ext>
            </p:extLst>
          </p:nvPr>
        </p:nvGraphicFramePr>
        <p:xfrm>
          <a:off x="179400" y="2306188"/>
          <a:ext cx="4392600" cy="4159441"/>
        </p:xfrm>
        <a:graphic>
          <a:graphicData uri="http://schemas.openxmlformats.org/drawingml/2006/table">
            <a:tbl>
              <a:tblPr>
                <a:noFill/>
                <a:tableStyleId>{37DB81C4-C589-48BD-A1A9-582D88D535ED}</a:tableStyleId>
              </a:tblPr>
              <a:tblGrid>
                <a:gridCol w="1304900">
                  <a:extLst>
                    <a:ext uri="{9D8B030D-6E8A-4147-A177-3AD203B41FA5}">
                      <a16:colId xmlns:a16="http://schemas.microsoft.com/office/drawing/2014/main" val="20000"/>
                    </a:ext>
                  </a:extLst>
                </a:gridCol>
                <a:gridCol w="3087700">
                  <a:extLst>
                    <a:ext uri="{9D8B030D-6E8A-4147-A177-3AD203B41FA5}">
                      <a16:colId xmlns:a16="http://schemas.microsoft.com/office/drawing/2014/main" val="20001"/>
                    </a:ext>
                  </a:extLst>
                </a:gridCol>
              </a:tblGrid>
              <a:tr h="381000">
                <a:tc>
                  <a:txBody>
                    <a:bodyPr/>
                    <a:lstStyle/>
                    <a:p>
                      <a:pPr marL="0" lvl="0" indent="0" algn="l" rtl="0">
                        <a:lnSpc>
                          <a:spcPct val="115000"/>
                        </a:lnSpc>
                        <a:spcBef>
                          <a:spcPts val="0"/>
                        </a:spcBef>
                        <a:spcAft>
                          <a:spcPts val="2400"/>
                        </a:spcAft>
                        <a:buNone/>
                      </a:pPr>
                      <a:r>
                        <a:rPr lang="en-US" sz="1100" b="1" dirty="0">
                          <a:solidFill>
                            <a:schemeClr val="dk1"/>
                          </a:solidFill>
                        </a:rPr>
                        <a:t>Item of clothing</a:t>
                      </a:r>
                      <a:endParaRPr sz="1100" b="1"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tc>
                  <a:txBody>
                    <a:bodyPr/>
                    <a:lstStyle/>
                    <a:p>
                      <a:pPr marL="0" lvl="0" indent="0" algn="l" rtl="0">
                        <a:lnSpc>
                          <a:spcPct val="115000"/>
                        </a:lnSpc>
                        <a:spcBef>
                          <a:spcPts val="0"/>
                        </a:spcBef>
                        <a:spcAft>
                          <a:spcPts val="2400"/>
                        </a:spcAft>
                        <a:buNone/>
                      </a:pPr>
                      <a:r>
                        <a:rPr lang="en-US" sz="1100" b="1" dirty="0">
                          <a:solidFill>
                            <a:schemeClr val="dk1"/>
                          </a:solidFill>
                        </a:rPr>
                        <a:t>School expectations Reception</a:t>
                      </a:r>
                      <a:endParaRPr sz="1100" b="1"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lvl="0" indent="0" algn="l" rtl="0">
                        <a:lnSpc>
                          <a:spcPct val="115000"/>
                        </a:lnSpc>
                        <a:spcBef>
                          <a:spcPts val="0"/>
                        </a:spcBef>
                        <a:spcAft>
                          <a:spcPts val="2400"/>
                        </a:spcAft>
                        <a:buNone/>
                      </a:pPr>
                      <a:r>
                        <a:rPr lang="en-US" dirty="0">
                          <a:solidFill>
                            <a:schemeClr val="dk1"/>
                          </a:solidFill>
                        </a:rPr>
                        <a:t>Shirt</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tc>
                  <a:txBody>
                    <a:bodyPr/>
                    <a:lstStyle/>
                    <a:p>
                      <a:pPr marL="0" lvl="0" indent="0" algn="l" rtl="0">
                        <a:lnSpc>
                          <a:spcPct val="100000"/>
                        </a:lnSpc>
                        <a:spcBef>
                          <a:spcPts val="0"/>
                        </a:spcBef>
                        <a:spcAft>
                          <a:spcPts val="2400"/>
                        </a:spcAft>
                        <a:buNone/>
                      </a:pPr>
                      <a:r>
                        <a:rPr lang="en-US" dirty="0">
                          <a:solidFill>
                            <a:schemeClr val="dk1"/>
                          </a:solidFill>
                        </a:rPr>
                        <a:t>White polo shirt or white shirt</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lnSpc>
                          <a:spcPct val="115000"/>
                        </a:lnSpc>
                        <a:spcBef>
                          <a:spcPts val="0"/>
                        </a:spcBef>
                        <a:spcAft>
                          <a:spcPts val="2400"/>
                        </a:spcAft>
                        <a:buNone/>
                      </a:pPr>
                      <a:r>
                        <a:rPr lang="en-US" dirty="0">
                          <a:solidFill>
                            <a:schemeClr val="dk1"/>
                          </a:solidFill>
                        </a:rPr>
                        <a:t>Bottoms</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tc>
                  <a:txBody>
                    <a:bodyPr/>
                    <a:lstStyle/>
                    <a:p>
                      <a:pPr marL="0" lvl="0" indent="0" algn="l" rtl="0">
                        <a:lnSpc>
                          <a:spcPct val="100000"/>
                        </a:lnSpc>
                        <a:spcBef>
                          <a:spcPts val="0"/>
                        </a:spcBef>
                        <a:spcAft>
                          <a:spcPts val="0"/>
                        </a:spcAft>
                        <a:buNone/>
                      </a:pPr>
                      <a:r>
                        <a:rPr lang="en-US" dirty="0">
                          <a:solidFill>
                            <a:schemeClr val="dk1"/>
                          </a:solidFill>
                        </a:rPr>
                        <a:t>Dark grey trousers / skirt / pinafore dress</a:t>
                      </a:r>
                      <a:endParaRPr dirty="0">
                        <a:solidFill>
                          <a:schemeClr val="dk1"/>
                        </a:solidFill>
                      </a:endParaRPr>
                    </a:p>
                    <a:p>
                      <a:pPr marL="0" lvl="0" indent="0" algn="l" rtl="0">
                        <a:lnSpc>
                          <a:spcPct val="100000"/>
                        </a:lnSpc>
                        <a:spcBef>
                          <a:spcPts val="0"/>
                        </a:spcBef>
                        <a:spcAft>
                          <a:spcPts val="0"/>
                        </a:spcAft>
                        <a:buNone/>
                      </a:pPr>
                      <a:r>
                        <a:rPr lang="en-US" dirty="0">
                          <a:solidFill>
                            <a:schemeClr val="dk1"/>
                          </a:solidFill>
                        </a:rPr>
                        <a:t>Summer options: grey shorts / light blue checked summer dress</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lvl="0" indent="0" algn="l" rtl="0">
                        <a:lnSpc>
                          <a:spcPct val="115000"/>
                        </a:lnSpc>
                        <a:spcBef>
                          <a:spcPts val="0"/>
                        </a:spcBef>
                        <a:spcAft>
                          <a:spcPts val="2400"/>
                        </a:spcAft>
                        <a:buNone/>
                      </a:pPr>
                      <a:r>
                        <a:rPr lang="en-US" dirty="0">
                          <a:solidFill>
                            <a:schemeClr val="dk1"/>
                          </a:solidFill>
                        </a:rPr>
                        <a:t>Jumper/ Cardigan</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tc>
                  <a:txBody>
                    <a:bodyPr/>
                    <a:lstStyle/>
                    <a:p>
                      <a:pPr marL="0" lvl="0" indent="0" algn="l" rtl="0">
                        <a:lnSpc>
                          <a:spcPct val="100000"/>
                        </a:lnSpc>
                        <a:spcBef>
                          <a:spcPts val="0"/>
                        </a:spcBef>
                        <a:spcAft>
                          <a:spcPts val="2400"/>
                        </a:spcAft>
                        <a:buNone/>
                      </a:pPr>
                      <a:r>
                        <a:rPr lang="en-US" dirty="0">
                          <a:solidFill>
                            <a:schemeClr val="dk1"/>
                          </a:solidFill>
                        </a:rPr>
                        <a:t>Beech Hill sweatshirt or cardigan  with school badge on</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lnSpc>
                          <a:spcPct val="115000"/>
                        </a:lnSpc>
                        <a:spcBef>
                          <a:spcPts val="0"/>
                        </a:spcBef>
                        <a:spcAft>
                          <a:spcPts val="2400"/>
                        </a:spcAft>
                        <a:buNone/>
                      </a:pPr>
                      <a:r>
                        <a:rPr lang="en-US" dirty="0">
                          <a:solidFill>
                            <a:schemeClr val="dk1"/>
                          </a:solidFill>
                        </a:rPr>
                        <a:t>Shoes</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tc>
                  <a:txBody>
                    <a:bodyPr/>
                    <a:lstStyle/>
                    <a:p>
                      <a:pPr marL="0" lvl="0" indent="0" algn="l" rtl="0">
                        <a:lnSpc>
                          <a:spcPct val="100000"/>
                        </a:lnSpc>
                        <a:spcBef>
                          <a:spcPts val="0"/>
                        </a:spcBef>
                        <a:spcAft>
                          <a:spcPts val="2400"/>
                        </a:spcAft>
                        <a:buNone/>
                      </a:pPr>
                      <a:r>
                        <a:rPr lang="en-US" dirty="0">
                          <a:solidFill>
                            <a:schemeClr val="dk1"/>
                          </a:solidFill>
                        </a:rPr>
                        <a:t>Sensible black flat school shoes with no other colour/logo</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extLst>
                  <a:ext uri="{0D108BD9-81ED-4DB2-BD59-A6C34878D82A}">
                    <a16:rowId xmlns:a16="http://schemas.microsoft.com/office/drawing/2014/main" val="10004"/>
                  </a:ext>
                </a:extLst>
              </a:tr>
              <a:tr h="381000">
                <a:tc>
                  <a:txBody>
                    <a:bodyPr/>
                    <a:lstStyle/>
                    <a:p>
                      <a:pPr marL="0" lvl="0" indent="0" algn="l" rtl="0">
                        <a:lnSpc>
                          <a:spcPct val="115000"/>
                        </a:lnSpc>
                        <a:spcBef>
                          <a:spcPts val="0"/>
                        </a:spcBef>
                        <a:spcAft>
                          <a:spcPts val="2400"/>
                        </a:spcAft>
                        <a:buNone/>
                      </a:pPr>
                      <a:r>
                        <a:rPr lang="en-US" dirty="0">
                          <a:solidFill>
                            <a:schemeClr val="dk1"/>
                          </a:solidFill>
                        </a:rPr>
                        <a:t>Socks</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tc>
                  <a:txBody>
                    <a:bodyPr/>
                    <a:lstStyle/>
                    <a:p>
                      <a:pPr marL="0" lvl="0" indent="0" algn="l" rtl="0">
                        <a:lnSpc>
                          <a:spcPct val="100000"/>
                        </a:lnSpc>
                        <a:spcBef>
                          <a:spcPts val="0"/>
                        </a:spcBef>
                        <a:spcAft>
                          <a:spcPts val="2400"/>
                        </a:spcAft>
                        <a:buNone/>
                      </a:pPr>
                      <a:r>
                        <a:rPr lang="en-US" dirty="0">
                          <a:solidFill>
                            <a:schemeClr val="dk1"/>
                          </a:solidFill>
                        </a:rPr>
                        <a:t>White/grey/grey tights</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extLst>
                  <a:ext uri="{0D108BD9-81ED-4DB2-BD59-A6C34878D82A}">
                    <a16:rowId xmlns:a16="http://schemas.microsoft.com/office/drawing/2014/main" val="10005"/>
                  </a:ext>
                </a:extLst>
              </a:tr>
              <a:tr h="381000">
                <a:tc>
                  <a:txBody>
                    <a:bodyPr/>
                    <a:lstStyle/>
                    <a:p>
                      <a:pPr marL="0" lvl="0" indent="0" algn="l" rtl="0">
                        <a:lnSpc>
                          <a:spcPct val="115000"/>
                        </a:lnSpc>
                        <a:spcBef>
                          <a:spcPts val="0"/>
                        </a:spcBef>
                        <a:spcAft>
                          <a:spcPts val="2400"/>
                        </a:spcAft>
                        <a:buNone/>
                      </a:pPr>
                      <a:r>
                        <a:rPr lang="en-US" dirty="0">
                          <a:solidFill>
                            <a:schemeClr val="dk1"/>
                          </a:solidFill>
                        </a:rPr>
                        <a:t>PE</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tc>
                  <a:txBody>
                    <a:bodyPr/>
                    <a:lstStyle/>
                    <a:p>
                      <a:pPr marL="0" lvl="0" indent="0" algn="l" rtl="0">
                        <a:lnSpc>
                          <a:spcPct val="100000"/>
                        </a:lnSpc>
                        <a:spcBef>
                          <a:spcPts val="0"/>
                        </a:spcBef>
                        <a:spcAft>
                          <a:spcPts val="2400"/>
                        </a:spcAft>
                        <a:buNone/>
                      </a:pPr>
                      <a:r>
                        <a:rPr lang="en-US" dirty="0">
                          <a:solidFill>
                            <a:schemeClr val="dk1"/>
                          </a:solidFill>
                        </a:rPr>
                        <a:t>White plain t shirt, navy shorts, black plimsolls </a:t>
                      </a:r>
                      <a:r>
                        <a:rPr lang="en-US" b="1" dirty="0">
                          <a:solidFill>
                            <a:schemeClr val="dk1"/>
                          </a:solidFill>
                        </a:rPr>
                        <a:t>or</a:t>
                      </a:r>
                      <a:r>
                        <a:rPr lang="en-US" dirty="0">
                          <a:solidFill>
                            <a:schemeClr val="dk1"/>
                          </a:solidFill>
                        </a:rPr>
                        <a:t> optional badged kit.</a:t>
                      </a:r>
                      <a:endParaRPr dirty="0">
                        <a:solidFill>
                          <a:schemeClr val="dk1"/>
                        </a:solidFill>
                      </a:endParaRPr>
                    </a:p>
                  </a:txBody>
                  <a:tcPr marL="114300" marR="114300" marT="76200" marB="76200">
                    <a:lnL w="38100" cap="flat" cmpd="sng">
                      <a:solidFill>
                        <a:srgbClr val="222222"/>
                      </a:solidFill>
                      <a:prstDash val="solid"/>
                      <a:round/>
                      <a:headEnd type="none" w="sm" len="sm"/>
                      <a:tailEnd type="none" w="sm" len="sm"/>
                    </a:lnL>
                    <a:lnR w="38100" cap="flat" cmpd="sng">
                      <a:solidFill>
                        <a:srgbClr val="222222"/>
                      </a:solidFill>
                      <a:prstDash val="solid"/>
                      <a:round/>
                      <a:headEnd type="none" w="sm" len="sm"/>
                      <a:tailEnd type="none" w="sm" len="sm"/>
                    </a:lnR>
                    <a:lnT w="38100" cap="flat" cmpd="sng">
                      <a:solidFill>
                        <a:srgbClr val="222222"/>
                      </a:solidFill>
                      <a:prstDash val="solid"/>
                      <a:round/>
                      <a:headEnd type="none" w="sm" len="sm"/>
                      <a:tailEnd type="none" w="sm" len="sm"/>
                    </a:lnT>
                    <a:lnB w="38100" cap="flat" cmpd="sng">
                      <a:solidFill>
                        <a:srgbClr val="222222"/>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pic>
        <p:nvPicPr>
          <p:cNvPr id="199" name="Google Shape;199;g3ebdb1ff258_0_517"/>
          <p:cNvPicPr preferRelativeResize="0"/>
          <p:nvPr/>
        </p:nvPicPr>
        <p:blipFill>
          <a:blip r:embed="rId4">
            <a:alphaModFix/>
          </a:blip>
          <a:stretch>
            <a:fillRect/>
          </a:stretch>
        </p:blipFill>
        <p:spPr>
          <a:xfrm>
            <a:off x="5129788" y="2378098"/>
            <a:ext cx="1503875" cy="1334276"/>
          </a:xfrm>
          <a:prstGeom prst="rect">
            <a:avLst/>
          </a:prstGeom>
          <a:noFill/>
          <a:ln>
            <a:noFill/>
          </a:ln>
        </p:spPr>
      </p:pic>
      <p:pic>
        <p:nvPicPr>
          <p:cNvPr id="200" name="Google Shape;200;g3ebdb1ff258_0_517"/>
          <p:cNvPicPr preferRelativeResize="0"/>
          <p:nvPr/>
        </p:nvPicPr>
        <p:blipFill>
          <a:blip r:embed="rId5">
            <a:alphaModFix/>
          </a:blip>
          <a:stretch>
            <a:fillRect/>
          </a:stretch>
        </p:blipFill>
        <p:spPr>
          <a:xfrm>
            <a:off x="6998900" y="2378100"/>
            <a:ext cx="1576090" cy="13342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g3ebdb1ff258_0_538"/>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dirty="0">
                <a:latin typeface="Arial"/>
                <a:ea typeface="Arial"/>
                <a:cs typeface="Arial"/>
                <a:sym typeface="Arial"/>
              </a:rPr>
              <a:t>Staying in Touch </a:t>
            </a:r>
            <a:endParaRPr b="1" dirty="0">
              <a:latin typeface="Arial"/>
              <a:ea typeface="Arial"/>
              <a:cs typeface="Arial"/>
              <a:sym typeface="Arial"/>
            </a:endParaRPr>
          </a:p>
        </p:txBody>
      </p:sp>
      <p:sp>
        <p:nvSpPr>
          <p:cNvPr id="216" name="Google Shape;216;g3ebdb1ff258_0_538"/>
          <p:cNvSpPr txBox="1"/>
          <p:nvPr/>
        </p:nvSpPr>
        <p:spPr>
          <a:xfrm>
            <a:off x="139650" y="681475"/>
            <a:ext cx="8864700" cy="4710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2000" dirty="0">
                <a:solidFill>
                  <a:schemeClr val="dk1"/>
                </a:solidFill>
              </a:rPr>
              <a:t>In Person</a:t>
            </a: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Staff are always available on the door before and after school for quick messages or questions. If you need longer to discuss an issue please ask the staff to make an appointment at a convenient time.</a:t>
            </a: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ClassDojo</a:t>
            </a:r>
            <a:endParaRPr sz="2000" dirty="0">
              <a:solidFill>
                <a:schemeClr val="dk1"/>
              </a:solidFill>
            </a:endParaRPr>
          </a:p>
          <a:p>
            <a:pPr marL="0" lvl="0" indent="0" algn="l" rtl="0">
              <a:spcBef>
                <a:spcPts val="0"/>
              </a:spcBef>
              <a:spcAft>
                <a:spcPts val="0"/>
              </a:spcAft>
              <a:buNone/>
            </a:pPr>
            <a:r>
              <a:rPr lang="en-US" sz="2000" dirty="0">
                <a:solidFill>
                  <a:schemeClr val="dk1"/>
                </a:solidFill>
              </a:rPr>
              <a:t>Please turn on notifications on Class Dojo so that you get our regular updates and any reminders about special events that might be happening. Please note that messages are not monitored on Class Dojo so please do not use the messaging feature to contact staff.</a:t>
            </a:r>
            <a:endParaRPr sz="2000" dirty="0">
              <a:solidFill>
                <a:schemeClr val="dk1"/>
              </a:solidFill>
            </a:endParaRPr>
          </a:p>
          <a:p>
            <a:pPr marL="0" lvl="0" indent="0" algn="l" rtl="0">
              <a:spcBef>
                <a:spcPts val="0"/>
              </a:spcBef>
              <a:spcAft>
                <a:spcPts val="0"/>
              </a:spcAft>
              <a:buNone/>
            </a:pP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Urgent Matters: For same day changes to pick up or emergencies, please call the school office directly on [01942 243582].</a:t>
            </a: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p:txBody>
      </p:sp>
      <p:sp>
        <p:nvSpPr>
          <p:cNvPr id="217" name="Google Shape;217;g3ebdb1ff258_0_538"/>
          <p:cNvSpPr txBox="1"/>
          <p:nvPr/>
        </p:nvSpPr>
        <p:spPr>
          <a:xfrm>
            <a:off x="898025" y="4796275"/>
            <a:ext cx="8085300" cy="1998600"/>
          </a:xfrm>
          <a:prstGeom prst="rect">
            <a:avLst/>
          </a:prstGeom>
          <a:solidFill>
            <a:schemeClr val="accent6"/>
          </a:solidFill>
          <a:ln>
            <a:noFill/>
          </a:ln>
        </p:spPr>
        <p:txBody>
          <a:bodyPr spcFirstLastPara="1" wrap="square" lIns="91425" tIns="91425" rIns="91425" bIns="91425" anchor="t" anchorCtr="0">
            <a:noAutofit/>
          </a:bodyPr>
          <a:lstStyle/>
          <a:p>
            <a:pPr marL="457200" lvl="0" indent="-381000" algn="l" rtl="0">
              <a:spcBef>
                <a:spcPts val="0"/>
              </a:spcBef>
              <a:spcAft>
                <a:spcPts val="0"/>
              </a:spcAft>
              <a:buClr>
                <a:srgbClr val="222222"/>
              </a:buClr>
              <a:buSzPts val="2400"/>
              <a:buFont typeface="Lato"/>
              <a:buChar char="●"/>
            </a:pPr>
            <a:r>
              <a:rPr lang="en-US" sz="2400" dirty="0">
                <a:solidFill>
                  <a:srgbClr val="222222"/>
                </a:solidFill>
                <a:latin typeface="Lato"/>
                <a:ea typeface="Lato"/>
                <a:cs typeface="Lato"/>
                <a:sym typeface="Lato"/>
              </a:rPr>
              <a:t>Never hesitate to tell us about the ‘little things’. If your child had a poor night’s sleep or is feeling a bit anxious about something, let us know at the door. Knowing these small details helps us understand your child's mood and lets us give them the extra comfort needed.</a:t>
            </a:r>
            <a:endParaRPr sz="2400" dirty="0">
              <a:solidFill>
                <a:srgbClr val="222222"/>
              </a:solidFill>
              <a:latin typeface="Lato"/>
              <a:ea typeface="Lato"/>
              <a:cs typeface="Lato"/>
              <a:sym typeface="Lato"/>
            </a:endParaRPr>
          </a:p>
        </p:txBody>
      </p:sp>
      <p:pic>
        <p:nvPicPr>
          <p:cNvPr id="218" name="Google Shape;218;g3ebdb1ff258_0_538" title="top tip.jpg"/>
          <p:cNvPicPr preferRelativeResize="0"/>
          <p:nvPr/>
        </p:nvPicPr>
        <p:blipFill>
          <a:blip r:embed="rId3">
            <a:alphaModFix/>
          </a:blip>
          <a:stretch>
            <a:fillRect/>
          </a:stretch>
        </p:blipFill>
        <p:spPr>
          <a:xfrm>
            <a:off x="381841" y="4796275"/>
            <a:ext cx="516175" cy="5139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g3ebdb1ff258_0_553"/>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dirty="0">
                <a:latin typeface="Arial"/>
                <a:ea typeface="Arial"/>
                <a:cs typeface="Arial"/>
                <a:sym typeface="Arial"/>
              </a:rPr>
              <a:t>Staying in Touch </a:t>
            </a:r>
            <a:endParaRPr b="1" dirty="0">
              <a:latin typeface="Arial"/>
              <a:ea typeface="Arial"/>
              <a:cs typeface="Arial"/>
              <a:sym typeface="Arial"/>
            </a:endParaRPr>
          </a:p>
        </p:txBody>
      </p:sp>
      <p:sp>
        <p:nvSpPr>
          <p:cNvPr id="225" name="Google Shape;225;g3ebdb1ff258_0_553"/>
          <p:cNvSpPr txBox="1"/>
          <p:nvPr/>
        </p:nvSpPr>
        <p:spPr>
          <a:xfrm>
            <a:off x="139650" y="681475"/>
            <a:ext cx="8864700" cy="4710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2000" dirty="0">
                <a:solidFill>
                  <a:schemeClr val="dk1"/>
                </a:solidFill>
              </a:rPr>
              <a:t>Arbor App</a:t>
            </a: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The Arbor App is like a mobile dashboard for your child's school life.  Once you download the app, you will be able to:</a:t>
            </a:r>
            <a:endParaRPr sz="2000" dirty="0">
              <a:solidFill>
                <a:schemeClr val="dk1"/>
              </a:solidFill>
            </a:endParaRPr>
          </a:p>
          <a:p>
            <a:pPr marL="457200" marR="0" lvl="0" indent="-355600" algn="l" rtl="0">
              <a:lnSpc>
                <a:spcPct val="100000"/>
              </a:lnSpc>
              <a:spcBef>
                <a:spcPts val="0"/>
              </a:spcBef>
              <a:spcAft>
                <a:spcPts val="0"/>
              </a:spcAft>
              <a:buSzPts val="2000"/>
              <a:buChar char="●"/>
            </a:pPr>
            <a:r>
              <a:rPr lang="en-US" sz="2000" dirty="0">
                <a:solidFill>
                  <a:schemeClr val="dk1"/>
                </a:solidFill>
              </a:rPr>
              <a:t>Stay Informed: Receive all important school messages, letters, and reminders directly to your phone.  </a:t>
            </a:r>
            <a:endParaRPr sz="2000" dirty="0">
              <a:solidFill>
                <a:schemeClr val="dk1"/>
              </a:solidFill>
            </a:endParaRPr>
          </a:p>
          <a:p>
            <a:pPr marL="457200" marR="0" lvl="0" indent="-355600" algn="l" rtl="0">
              <a:lnSpc>
                <a:spcPct val="100000"/>
              </a:lnSpc>
              <a:spcBef>
                <a:spcPts val="0"/>
              </a:spcBef>
              <a:spcAft>
                <a:spcPts val="0"/>
              </a:spcAft>
              <a:buSzPts val="2000"/>
              <a:buChar char="●"/>
            </a:pPr>
            <a:r>
              <a:rPr lang="en-US" sz="2000" dirty="0">
                <a:solidFill>
                  <a:schemeClr val="dk1"/>
                </a:solidFill>
              </a:rPr>
              <a:t>Manage Logistics: Easily sign up and pay for trips and after school clubs.</a:t>
            </a: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School Website Here is the school website address: </a:t>
            </a:r>
            <a:r>
              <a:rPr lang="en-US" sz="2000" u="sng" dirty="0">
                <a:solidFill>
                  <a:schemeClr val="hlink"/>
                </a:solidFill>
                <a:hlinkClick r:id="rId3"/>
              </a:rPr>
              <a:t>www.beechhillwigan.co.uk</a:t>
            </a:r>
            <a:r>
              <a:rPr lang="en-US" sz="2000" dirty="0">
                <a:solidFill>
                  <a:schemeClr val="dk1"/>
                </a:solidFill>
              </a:rPr>
              <a:t>. You can find lots of useful information on here. </a:t>
            </a: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School Newsletter </a:t>
            </a: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There is a weekly newsletter that will be sent to you via School Arbor App on a Friday. Please make sure that you read it, as it tells you about school developments and events. Newsletters are also uploaded to our website. </a:t>
            </a: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p:txBody>
      </p:sp>
      <p:sp>
        <p:nvSpPr>
          <p:cNvPr id="226" name="Google Shape;226;g3ebdb1ff258_0_553"/>
          <p:cNvSpPr txBox="1"/>
          <p:nvPr/>
        </p:nvSpPr>
        <p:spPr>
          <a:xfrm>
            <a:off x="898025" y="5311000"/>
            <a:ext cx="8085300" cy="1484100"/>
          </a:xfrm>
          <a:prstGeom prst="rect">
            <a:avLst/>
          </a:prstGeom>
          <a:solidFill>
            <a:schemeClr val="accent6"/>
          </a:solidFill>
          <a:ln>
            <a:noFill/>
          </a:ln>
        </p:spPr>
        <p:txBody>
          <a:bodyPr spcFirstLastPara="1" wrap="square" lIns="91425" tIns="91425" rIns="91425" bIns="91425" anchor="t" anchorCtr="0">
            <a:noAutofit/>
          </a:bodyPr>
          <a:lstStyle/>
          <a:p>
            <a:pPr marL="457200" lvl="0" indent="-381000" algn="l" rtl="0">
              <a:spcBef>
                <a:spcPts val="0"/>
              </a:spcBef>
              <a:spcAft>
                <a:spcPts val="0"/>
              </a:spcAft>
              <a:buClr>
                <a:srgbClr val="222222"/>
              </a:buClr>
              <a:buSzPts val="2400"/>
              <a:buFont typeface="Lato"/>
              <a:buChar char="●"/>
            </a:pPr>
            <a:r>
              <a:rPr lang="en-US" sz="2400" dirty="0">
                <a:solidFill>
                  <a:srgbClr val="222222"/>
                </a:solidFill>
                <a:latin typeface="Lato"/>
                <a:ea typeface="Lato"/>
                <a:cs typeface="Lato"/>
                <a:sym typeface="Lato"/>
              </a:rPr>
              <a:t>Keep an eye out for a welcome email from Arbor over the coming weeks, which will contain your login details and instructions to get you started.</a:t>
            </a:r>
            <a:endParaRPr sz="2400" dirty="0">
              <a:solidFill>
                <a:srgbClr val="222222"/>
              </a:solidFill>
              <a:latin typeface="Lato"/>
              <a:ea typeface="Lato"/>
              <a:cs typeface="Lato"/>
              <a:sym typeface="Lato"/>
            </a:endParaRPr>
          </a:p>
        </p:txBody>
      </p:sp>
      <p:pic>
        <p:nvPicPr>
          <p:cNvPr id="227" name="Google Shape;227;g3ebdb1ff258_0_553" title="top tip.jpg"/>
          <p:cNvPicPr preferRelativeResize="0"/>
          <p:nvPr/>
        </p:nvPicPr>
        <p:blipFill>
          <a:blip r:embed="rId4">
            <a:alphaModFix/>
          </a:blip>
          <a:stretch>
            <a:fillRect/>
          </a:stretch>
        </p:blipFill>
        <p:spPr>
          <a:xfrm>
            <a:off x="381841" y="5311000"/>
            <a:ext cx="516175" cy="5139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g3ec274b2171_0_19"/>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dirty="0">
                <a:latin typeface="Arial"/>
                <a:ea typeface="Arial"/>
                <a:cs typeface="Arial"/>
                <a:sym typeface="Arial"/>
              </a:rPr>
              <a:t>School Attendance</a:t>
            </a:r>
            <a:endParaRPr b="1" dirty="0">
              <a:latin typeface="Arial"/>
              <a:ea typeface="Arial"/>
              <a:cs typeface="Arial"/>
              <a:sym typeface="Arial"/>
            </a:endParaRPr>
          </a:p>
        </p:txBody>
      </p:sp>
      <p:sp>
        <p:nvSpPr>
          <p:cNvPr id="234" name="Google Shape;234;g3ec274b2171_0_19"/>
          <p:cNvSpPr txBox="1"/>
          <p:nvPr/>
        </p:nvSpPr>
        <p:spPr>
          <a:xfrm>
            <a:off x="139650" y="681475"/>
            <a:ext cx="8864700" cy="4402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2000" dirty="0">
                <a:solidFill>
                  <a:schemeClr val="dk1"/>
                </a:solidFill>
              </a:rPr>
              <a:t>Good attendance helps your child learn, make friends, and succeed.</a:t>
            </a: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Illness</a:t>
            </a: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In the case of illness please telephone or email the school office to let us know. We operate a ‘first day phone call’ system. If we have not heard from a parent about their child’s absence by 9.00am we will contact them by telephone to find out the reason. Try to book any medical appointments outside school hours. If this is not possible, please let us know in advance where possible. </a:t>
            </a: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If your child has sickness or diarrhea, this must be followed by a 48 hour absence.</a:t>
            </a: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p:txBody>
      </p:sp>
      <p:sp>
        <p:nvSpPr>
          <p:cNvPr id="235" name="Google Shape;235;g3ec274b2171_0_19"/>
          <p:cNvSpPr txBox="1"/>
          <p:nvPr/>
        </p:nvSpPr>
        <p:spPr>
          <a:xfrm>
            <a:off x="898025" y="4918150"/>
            <a:ext cx="8085300" cy="1656900"/>
          </a:xfrm>
          <a:prstGeom prst="rect">
            <a:avLst/>
          </a:prstGeom>
          <a:solidFill>
            <a:schemeClr val="accent6"/>
          </a:solidFill>
          <a:ln>
            <a:noFill/>
          </a:ln>
        </p:spPr>
        <p:txBody>
          <a:bodyPr spcFirstLastPara="1" wrap="square" lIns="91425" tIns="91425" rIns="91425" bIns="91425" anchor="t" anchorCtr="0">
            <a:noAutofit/>
          </a:bodyPr>
          <a:lstStyle/>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Contact school before 9am if your child is absent.</a:t>
            </a:r>
            <a:endParaRPr sz="2400" dirty="0">
              <a:solidFill>
                <a:srgbClr val="222222"/>
              </a:solidFill>
              <a:latin typeface="Lato"/>
              <a:ea typeface="Lato"/>
              <a:cs typeface="Lato"/>
              <a:sym typeface="Lato"/>
            </a:endParaRPr>
          </a:p>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Your child MUST stay at home for 48 hours after the last bout of sickness or diarrhea.</a:t>
            </a:r>
            <a:endParaRPr sz="2400" dirty="0">
              <a:solidFill>
                <a:srgbClr val="222222"/>
              </a:solidFill>
              <a:latin typeface="Lato"/>
              <a:ea typeface="Lato"/>
              <a:cs typeface="Lato"/>
              <a:sym typeface="Lato"/>
            </a:endParaRPr>
          </a:p>
        </p:txBody>
      </p:sp>
      <p:pic>
        <p:nvPicPr>
          <p:cNvPr id="236" name="Google Shape;236;g3ec274b2171_0_19" title="top tip.jpg"/>
          <p:cNvPicPr preferRelativeResize="0"/>
          <p:nvPr/>
        </p:nvPicPr>
        <p:blipFill>
          <a:blip r:embed="rId3">
            <a:alphaModFix/>
          </a:blip>
          <a:stretch>
            <a:fillRect/>
          </a:stretch>
        </p:blipFill>
        <p:spPr>
          <a:xfrm>
            <a:off x="381841" y="4918150"/>
            <a:ext cx="516175" cy="5139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g3ec274b2171_0_9"/>
          <p:cNvSpPr txBox="1">
            <a:spLocks noGrp="1"/>
          </p:cNvSpPr>
          <p:nvPr>
            <p:ph type="title"/>
          </p:nvPr>
        </p:nvSpPr>
        <p:spPr>
          <a:xfrm>
            <a:off x="179400" y="106850"/>
            <a:ext cx="8803800" cy="7941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en-US" dirty="0">
                <a:latin typeface="Arial"/>
                <a:ea typeface="Arial"/>
                <a:cs typeface="Arial"/>
                <a:sym typeface="Arial"/>
              </a:rPr>
              <a:t>School Attendance</a:t>
            </a:r>
            <a:endParaRPr b="1" dirty="0">
              <a:latin typeface="Arial"/>
              <a:ea typeface="Arial"/>
              <a:cs typeface="Arial"/>
              <a:sym typeface="Arial"/>
            </a:endParaRPr>
          </a:p>
        </p:txBody>
      </p:sp>
      <p:sp>
        <p:nvSpPr>
          <p:cNvPr id="243" name="Google Shape;243;g3ec274b2171_0_9"/>
          <p:cNvSpPr txBox="1"/>
          <p:nvPr/>
        </p:nvSpPr>
        <p:spPr>
          <a:xfrm>
            <a:off x="139650" y="681475"/>
            <a:ext cx="8864700" cy="4402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2000" dirty="0">
                <a:solidFill>
                  <a:schemeClr val="dk1"/>
                </a:solidFill>
              </a:rPr>
              <a:t>Administering medicine</a:t>
            </a: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Medicine (both prescription and non-prescription) will only be administered if they have been prescribed for the child by a medical practitioner and where written permission for that particular medicine has been obtained from the child’s parent and/or carer.</a:t>
            </a: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Holiday</a:t>
            </a: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The government expects schools to promote good attendance and act early to address patterns of absence. </a:t>
            </a:r>
            <a:endParaRPr sz="2000" dirty="0">
              <a:solidFill>
                <a:schemeClr val="dk1"/>
              </a:solidFill>
            </a:endParaRPr>
          </a:p>
          <a:p>
            <a:pPr marL="0" marR="0" lvl="0" indent="0" algn="l" rtl="0">
              <a:lnSpc>
                <a:spcPct val="100000"/>
              </a:lnSpc>
              <a:spcBef>
                <a:spcPts val="0"/>
              </a:spcBef>
              <a:spcAft>
                <a:spcPts val="0"/>
              </a:spcAft>
              <a:buNone/>
            </a:pPr>
            <a:endParaRPr sz="2000" dirty="0">
              <a:solidFill>
                <a:schemeClr val="dk1"/>
              </a:solidFill>
            </a:endParaRPr>
          </a:p>
          <a:p>
            <a:pPr marL="0" marR="0" lvl="0" indent="0" algn="l" rtl="0">
              <a:lnSpc>
                <a:spcPct val="100000"/>
              </a:lnSpc>
              <a:spcBef>
                <a:spcPts val="0"/>
              </a:spcBef>
              <a:spcAft>
                <a:spcPts val="0"/>
              </a:spcAft>
              <a:buNone/>
            </a:pPr>
            <a:r>
              <a:rPr lang="en-US" sz="2000" dirty="0">
                <a:solidFill>
                  <a:schemeClr val="dk1"/>
                </a:solidFill>
              </a:rPr>
              <a:t>Term time leave will only be authorised in exceptional circumstances.  If you believe this to be the case, please speak to a member of staff for further guidance. Otherwise, please do not request permission for holidays during term time as this will not be granted.</a:t>
            </a:r>
            <a:endParaRPr sz="2000" dirty="0">
              <a:solidFill>
                <a:schemeClr val="dk1"/>
              </a:solidFill>
            </a:endParaRPr>
          </a:p>
        </p:txBody>
      </p:sp>
      <p:sp>
        <p:nvSpPr>
          <p:cNvPr id="244" name="Google Shape;244;g3ec274b2171_0_9"/>
          <p:cNvSpPr txBox="1"/>
          <p:nvPr/>
        </p:nvSpPr>
        <p:spPr>
          <a:xfrm>
            <a:off x="898025" y="5083675"/>
            <a:ext cx="8085300" cy="1711200"/>
          </a:xfrm>
          <a:prstGeom prst="rect">
            <a:avLst/>
          </a:prstGeom>
          <a:solidFill>
            <a:schemeClr val="accent6"/>
          </a:solidFill>
          <a:ln>
            <a:noFill/>
          </a:ln>
        </p:spPr>
        <p:txBody>
          <a:bodyPr spcFirstLastPara="1" wrap="square" lIns="91425" tIns="91425" rIns="91425" bIns="91425" anchor="t" anchorCtr="0">
            <a:noAutofit/>
          </a:bodyPr>
          <a:lstStyle/>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Regular attendance keeps your child safe, supported, and learning.</a:t>
            </a:r>
            <a:endParaRPr sz="2400" dirty="0">
              <a:solidFill>
                <a:srgbClr val="222222"/>
              </a:solidFill>
              <a:latin typeface="Lato"/>
              <a:ea typeface="Lato"/>
              <a:cs typeface="Lato"/>
              <a:sym typeface="Lato"/>
            </a:endParaRPr>
          </a:p>
          <a:p>
            <a:pPr marL="457200" lvl="0" indent="-381000" algn="l" rtl="0">
              <a:spcBef>
                <a:spcPts val="1000"/>
              </a:spcBef>
              <a:spcAft>
                <a:spcPts val="0"/>
              </a:spcAft>
              <a:buClr>
                <a:srgbClr val="222222"/>
              </a:buClr>
              <a:buSzPts val="2400"/>
              <a:buFont typeface="Lato"/>
              <a:buChar char="●"/>
            </a:pPr>
            <a:r>
              <a:rPr lang="en-US" sz="2400" dirty="0">
                <a:solidFill>
                  <a:srgbClr val="222222"/>
                </a:solidFill>
                <a:latin typeface="Lato"/>
                <a:ea typeface="Lato"/>
                <a:cs typeface="Lato"/>
                <a:sym typeface="Lato"/>
              </a:rPr>
              <a:t>Holidays in term time will not be authorised unless there are exceptional circumstances.</a:t>
            </a:r>
            <a:endParaRPr sz="2400" dirty="0">
              <a:solidFill>
                <a:srgbClr val="222222"/>
              </a:solidFill>
              <a:latin typeface="Lato"/>
              <a:ea typeface="Lato"/>
              <a:cs typeface="Lato"/>
              <a:sym typeface="Lato"/>
            </a:endParaRPr>
          </a:p>
        </p:txBody>
      </p:sp>
      <p:pic>
        <p:nvPicPr>
          <p:cNvPr id="245" name="Google Shape;245;g3ec274b2171_0_9" title="top tip.jpg"/>
          <p:cNvPicPr preferRelativeResize="0"/>
          <p:nvPr/>
        </p:nvPicPr>
        <p:blipFill>
          <a:blip r:embed="rId3">
            <a:alphaModFix/>
          </a:blip>
          <a:stretch>
            <a:fillRect/>
          </a:stretch>
        </p:blipFill>
        <p:spPr>
          <a:xfrm>
            <a:off x="381841" y="5083675"/>
            <a:ext cx="516175" cy="5139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latin typeface="+mn-lt"/>
              </a:rPr>
              <a:t>Working With Other Professionals</a:t>
            </a:r>
            <a:endParaRPr lang="en-GB" dirty="0">
              <a:latin typeface="+mn-lt"/>
            </a:endParaRPr>
          </a:p>
        </p:txBody>
      </p:sp>
      <p:sp>
        <p:nvSpPr>
          <p:cNvPr id="7" name="Text Placeholder 6"/>
          <p:cNvSpPr>
            <a:spLocks noGrp="1"/>
          </p:cNvSpPr>
          <p:nvPr>
            <p:ph type="body" idx="1"/>
          </p:nvPr>
        </p:nvSpPr>
        <p:spPr/>
        <p:txBody>
          <a:bodyPr/>
          <a:lstStyle/>
          <a:p>
            <a:pPr marL="114300" indent="0">
              <a:buNone/>
            </a:pPr>
            <a:endParaRPr lang="en-US" dirty="0"/>
          </a:p>
          <a:p>
            <a:r>
              <a:rPr lang="en-US" dirty="0"/>
              <a:t>The provision will work in collaboration with other professionals as stipulated in the child’s EHCP. Outside agencies may include:</a:t>
            </a:r>
          </a:p>
          <a:p>
            <a:pPr marL="114300" indent="0">
              <a:buNone/>
            </a:pPr>
            <a:r>
              <a:rPr lang="en-US" dirty="0"/>
              <a:t>•	SEND team</a:t>
            </a:r>
          </a:p>
          <a:p>
            <a:pPr marL="114300" indent="0">
              <a:buNone/>
            </a:pPr>
            <a:r>
              <a:rPr lang="en-US" dirty="0"/>
              <a:t>•	Educational Psychologist</a:t>
            </a:r>
          </a:p>
          <a:p>
            <a:pPr marL="114300" indent="0">
              <a:buNone/>
            </a:pPr>
            <a:r>
              <a:rPr lang="en-US" dirty="0"/>
              <a:t>•	CAMHS</a:t>
            </a:r>
          </a:p>
          <a:p>
            <a:pPr marL="114300" indent="0">
              <a:buNone/>
            </a:pPr>
            <a:r>
              <a:rPr lang="en-US" dirty="0"/>
              <a:t>•	Speech and Language Team</a:t>
            </a:r>
          </a:p>
          <a:p>
            <a:pPr marL="114300" indent="0">
              <a:buNone/>
            </a:pPr>
            <a:r>
              <a:rPr lang="en-US" dirty="0"/>
              <a:t>•	Occupational Therapy</a:t>
            </a:r>
          </a:p>
          <a:p>
            <a:pPr marL="114300" indent="0">
              <a:buNone/>
            </a:pPr>
            <a:r>
              <a:rPr lang="en-US" dirty="0"/>
              <a:t>•	School nurse</a:t>
            </a:r>
          </a:p>
          <a:p>
            <a:pPr marL="114300" indent="0">
              <a:buNone/>
            </a:pPr>
            <a:r>
              <a:rPr lang="en-US" dirty="0"/>
              <a:t>•	Social services</a:t>
            </a:r>
          </a:p>
          <a:p>
            <a:pPr marL="114300" indent="0">
              <a:buNone/>
            </a:pPr>
            <a:r>
              <a:rPr lang="en-US" dirty="0"/>
              <a:t>•	Other professionals should the need arise</a:t>
            </a:r>
          </a:p>
          <a:p>
            <a:endParaRPr lang="en-GB" dirty="0"/>
          </a:p>
        </p:txBody>
      </p:sp>
      <p:pic>
        <p:nvPicPr>
          <p:cNvPr id="8" name="Picture 7"/>
          <p:cNvPicPr>
            <a:picLocks noChangeAspect="1"/>
          </p:cNvPicPr>
          <p:nvPr/>
        </p:nvPicPr>
        <p:blipFill>
          <a:blip r:embed="rId2"/>
          <a:stretch>
            <a:fillRect/>
          </a:stretch>
        </p:blipFill>
        <p:spPr>
          <a:xfrm>
            <a:off x="6442764" y="3991000"/>
            <a:ext cx="1987468" cy="1975275"/>
          </a:xfrm>
          <a:prstGeom prst="rect">
            <a:avLst/>
          </a:prstGeom>
        </p:spPr>
      </p:pic>
    </p:spTree>
    <p:extLst>
      <p:ext uri="{BB962C8B-B14F-4D97-AF65-F5344CB8AC3E}">
        <p14:creationId xmlns:p14="http://schemas.microsoft.com/office/powerpoint/2010/main" val="2314181384"/>
      </p:ext>
    </p:extLst>
  </p:cSld>
  <p:clrMapOvr>
    <a:masterClrMapping/>
  </p:clrMapOvr>
</p:sld>
</file>

<file path=ppt/theme/theme1.xml><?xml version="1.0" encoding="utf-8"?>
<a:theme xmlns:a="http://schemas.openxmlformats.org/drawingml/2006/main" name="Blue &amp; Gold">
  <a:themeElements>
    <a:clrScheme name="Blue &amp; Gold">
      <a:dk1>
        <a:srgbClr val="FFFFFF"/>
      </a:dk1>
      <a:lt1>
        <a:srgbClr val="01AFD1"/>
      </a:lt1>
      <a:dk2>
        <a:srgbClr val="1E2D31"/>
      </a:dk2>
      <a:lt2>
        <a:srgbClr val="BFC7CA"/>
      </a:lt2>
      <a:accent1>
        <a:srgbClr val="006F85"/>
      </a:accent1>
      <a:accent2>
        <a:srgbClr val="AF4345"/>
      </a:accent2>
      <a:accent3>
        <a:srgbClr val="47D06A"/>
      </a:accent3>
      <a:accent4>
        <a:srgbClr val="F58F8F"/>
      </a:accent4>
      <a:accent5>
        <a:srgbClr val="F6CD4C"/>
      </a:accent5>
      <a:accent6>
        <a:srgbClr val="F8E71C"/>
      </a:accent6>
      <a:hlink>
        <a:srgbClr val="F6CD4C"/>
      </a:hlink>
      <a:folHlink>
        <a:srgbClr val="F6CD4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2412</Words>
  <Application>Microsoft Office PowerPoint</Application>
  <PresentationFormat>On-screen Show (4:3)</PresentationFormat>
  <Paragraphs>193</Paragraphs>
  <Slides>21</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Comic Sans MS</vt:lpstr>
      <vt:lpstr>Lato</vt:lpstr>
      <vt:lpstr>Arial</vt:lpstr>
      <vt:lpstr>Playfair Display</vt:lpstr>
      <vt:lpstr>Blue &amp; Gold</vt:lpstr>
      <vt:lpstr>Beech Hill Community Primary School        Specialist Resource Base  Parents Information Pack</vt:lpstr>
      <vt:lpstr>Beech Hill Community Primary School Information Pack</vt:lpstr>
      <vt:lpstr>PowerPoint Presentation</vt:lpstr>
      <vt:lpstr>Welcome To Kite Class</vt:lpstr>
      <vt:lpstr>Introduction</vt:lpstr>
      <vt:lpstr>Transition</vt:lpstr>
      <vt:lpstr>The Roost</vt:lpstr>
      <vt:lpstr>Curriculum and Learning</vt:lpstr>
      <vt:lpstr>Assessment</vt:lpstr>
      <vt:lpstr>What to bring to school</vt:lpstr>
      <vt:lpstr>Helping your child to learn </vt:lpstr>
      <vt:lpstr>Developing Independence </vt:lpstr>
      <vt:lpstr>Developing Independence </vt:lpstr>
      <vt:lpstr>Food and Drink</vt:lpstr>
      <vt:lpstr>Food and Drink</vt:lpstr>
      <vt:lpstr>School Uniform </vt:lpstr>
      <vt:lpstr>Staying in Touch </vt:lpstr>
      <vt:lpstr>Staying in Touch </vt:lpstr>
      <vt:lpstr>School Attendance</vt:lpstr>
      <vt:lpstr>School Attendance</vt:lpstr>
      <vt:lpstr>Working With Other Professionals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Beech Hill Community Primary School        Specialist Resource Base Parents Information Pack</dc:title>
  <dc:creator>Teacher</dc:creator>
  <cp:lastModifiedBy>Alison Saddington</cp:lastModifiedBy>
  <cp:revision>9</cp:revision>
  <dcterms:created xsi:type="dcterms:W3CDTF">2007-12-05T20:12:03Z</dcterms:created>
  <dcterms:modified xsi:type="dcterms:W3CDTF">2026-07-23T11:05:13Z</dcterms:modified>
</cp:coreProperties>
</file>