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3" roundtripDataSignature="AMtx7mjLO+STm4YSshjqmtsgfKaL/ScY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9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10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24" name="Google Shape;24;p10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 extrusionOk="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cxnSp>
          <p:nvCxnSpPr>
            <p:cNvPr id="25" name="Google Shape;25;p10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6" name="Google Shape;26;p10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7" name="Google Shape;27;p10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Google Shape;28;p10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Google Shape;29;p10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10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Google Shape;31;p10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Google Shape;32;p10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Google Shape;33;p1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10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8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2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3" name="Google Shape;103;p20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2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2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" name="Google Shape;118;p2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2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1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5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6" name="Google Shape;136;p2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2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9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9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9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chemeClr val="accent1">
                  <a:alpha val="69803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9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Google Shape;10;p9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Google Shape;11;p9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9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Google Shape;13;p9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Google Shape;14;p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0000"/>
              </a:srgb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Google Shape;15;p9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9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" name="Google Shape;17;p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9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>
            <a:spLocks noGrp="1"/>
          </p:cNvSpPr>
          <p:nvPr>
            <p:ph type="ctrTitle"/>
          </p:nvPr>
        </p:nvSpPr>
        <p:spPr>
          <a:xfrm>
            <a:off x="1419144" y="3222216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rebuchet MS"/>
              <a:buNone/>
            </a:pPr>
            <a:r>
              <a:rPr lang="en-US" dirty="0">
                <a:solidFill>
                  <a:schemeClr val="dk1"/>
                </a:solidFill>
              </a:rPr>
              <a:t>Year 6 Residential to</a:t>
            </a:r>
            <a:br>
              <a:rPr lang="en-US" dirty="0">
                <a:solidFill>
                  <a:schemeClr val="dk1"/>
                </a:solidFill>
              </a:rPr>
            </a:br>
            <a:r>
              <a:rPr lang="en-US" dirty="0" err="1">
                <a:solidFill>
                  <a:schemeClr val="dk1"/>
                </a:solidFill>
              </a:rPr>
              <a:t>Willersley</a:t>
            </a:r>
            <a:r>
              <a:rPr lang="en-US" dirty="0">
                <a:solidFill>
                  <a:schemeClr val="dk1"/>
                </a:solidFill>
              </a:rPr>
              <a:t> Castle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144" name="Google Shape;144;p1"/>
          <p:cNvSpPr txBox="1">
            <a:spLocks noGrp="1"/>
          </p:cNvSpPr>
          <p:nvPr>
            <p:ph type="subTitle" idx="1"/>
          </p:nvPr>
        </p:nvSpPr>
        <p:spPr>
          <a:xfrm>
            <a:off x="1507067" y="4868518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lang="en-US" sz="3200" dirty="0">
                <a:solidFill>
                  <a:schemeClr val="dk1"/>
                </a:solidFill>
              </a:rPr>
              <a:t>28</a:t>
            </a:r>
            <a:r>
              <a:rPr lang="en-US" sz="3200" baseline="30000" dirty="0">
                <a:solidFill>
                  <a:schemeClr val="dk1"/>
                </a:solidFill>
              </a:rPr>
              <a:t>th</a:t>
            </a:r>
            <a:r>
              <a:rPr lang="en-US" sz="3200" dirty="0">
                <a:solidFill>
                  <a:schemeClr val="dk1"/>
                </a:solidFill>
              </a:rPr>
              <a:t> September – 2nd October 2026  </a:t>
            </a:r>
            <a:endParaRPr dirty="0"/>
          </a:p>
          <a:p>
            <a:pPr marL="0" lvl="0" indent="0" algn="r" rtl="0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endParaRPr sz="3200" dirty="0">
              <a:solidFill>
                <a:schemeClr val="dk1"/>
              </a:solidFill>
            </a:endParaRPr>
          </a:p>
        </p:txBody>
      </p:sp>
      <p:pic>
        <p:nvPicPr>
          <p:cNvPr id="145" name="Google Shape;14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95509" y="405248"/>
            <a:ext cx="5147229" cy="27152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Monday 28</a:t>
            </a:r>
            <a:r>
              <a:rPr lang="en-US" baseline="30000" dirty="0"/>
              <a:t>th</a:t>
            </a:r>
            <a:r>
              <a:rPr lang="en-US" dirty="0"/>
              <a:t> September 2026</a:t>
            </a:r>
            <a:endParaRPr dirty="0"/>
          </a:p>
        </p:txBody>
      </p:sp>
      <p:sp>
        <p:nvSpPr>
          <p:cNvPr id="151" name="Google Shape;151;p2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ct val="80000"/>
              <a:buChar char="►"/>
            </a:pPr>
            <a:r>
              <a:rPr lang="en-US" sz="2400" dirty="0"/>
              <a:t>Children to arrive at school at the normal time – 8:45 am.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2400" dirty="0"/>
              <a:t>Luggage to be brought to Meeting Room in the Top Building – gates at the side will be open for access.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2400" dirty="0"/>
              <a:t>Medication must be labelled with child’s name and dosage and handed to a First Aider.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2400" dirty="0"/>
              <a:t>Money – maximum of £10.00 in change please! Please put in an envelope with your child’s name on it.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2400" dirty="0"/>
              <a:t>Lunch – children will have lunch at 11:15am.  For children who bring a packed lunch please put it in a carrier bag for this one day.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80000"/>
              <a:buChar char="►"/>
            </a:pPr>
            <a:r>
              <a:rPr lang="en-US" sz="2400" dirty="0"/>
              <a:t>The coach has been booked to depart at 12:00pm.</a:t>
            </a: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endParaRPr dirty="0"/>
          </a:p>
        </p:txBody>
      </p:sp>
      <p:sp>
        <p:nvSpPr>
          <p:cNvPr id="157" name="Google Shape;157;p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219C7D-F1EC-9FE1-E77D-F228BF33B9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933" y="0"/>
            <a:ext cx="994813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-1"/>
            <a:ext cx="11807528" cy="6435969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4"/>
          <p:cNvSpPr txBox="1">
            <a:spLocks noGrp="1"/>
          </p:cNvSpPr>
          <p:nvPr>
            <p:ph type="title"/>
          </p:nvPr>
        </p:nvSpPr>
        <p:spPr>
          <a:xfrm>
            <a:off x="677333" y="609600"/>
            <a:ext cx="9873435" cy="1377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endParaRPr/>
          </a:p>
        </p:txBody>
      </p:sp>
      <p:sp>
        <p:nvSpPr>
          <p:cNvPr id="165" name="Google Shape;165;p4"/>
          <p:cNvSpPr txBox="1">
            <a:spLocks noGrp="1"/>
          </p:cNvSpPr>
          <p:nvPr>
            <p:ph type="body" idx="1"/>
          </p:nvPr>
        </p:nvSpPr>
        <p:spPr>
          <a:xfrm>
            <a:off x="677333" y="2160589"/>
            <a:ext cx="9759135" cy="2792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1060584" cy="6787662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endParaRPr/>
          </a:p>
        </p:txBody>
      </p:sp>
      <p:sp>
        <p:nvSpPr>
          <p:cNvPr id="172" name="Google Shape;172;p5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251459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"/>
          <p:cNvSpPr txBox="1">
            <a:spLocks noGrp="1"/>
          </p:cNvSpPr>
          <p:nvPr>
            <p:ph type="title"/>
          </p:nvPr>
        </p:nvSpPr>
        <p:spPr>
          <a:xfrm>
            <a:off x="933746" y="4293577"/>
            <a:ext cx="9987735" cy="224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Trebuchet MS"/>
              <a:buNone/>
            </a:pPr>
            <a:r>
              <a:rPr lang="en-US" sz="5400">
                <a:solidFill>
                  <a:schemeClr val="dk1"/>
                </a:solidFill>
              </a:rPr>
              <a:t>No mobile phones or electronic gadgets!</a:t>
            </a:r>
            <a:endParaRPr sz="5400">
              <a:solidFill>
                <a:schemeClr val="dk1"/>
              </a:solidFill>
            </a:endParaRPr>
          </a:p>
        </p:txBody>
      </p:sp>
      <p:pic>
        <p:nvPicPr>
          <p:cNvPr id="178" name="Google Shape;178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535054" y="232265"/>
            <a:ext cx="3918500" cy="391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Friday 2</a:t>
            </a:r>
            <a:r>
              <a:rPr lang="en-US" baseline="30000" dirty="0"/>
              <a:t>nd</a:t>
            </a:r>
            <a:r>
              <a:rPr lang="en-US" dirty="0"/>
              <a:t> October 2026</a:t>
            </a:r>
            <a:endParaRPr dirty="0"/>
          </a:p>
        </p:txBody>
      </p:sp>
      <p:sp>
        <p:nvSpPr>
          <p:cNvPr id="191" name="Google Shape;191;p8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US" sz="3600"/>
              <a:t>Depart Willersley Castle about 1:30pm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US" sz="3600"/>
              <a:t>Arrive back at school between 3:30 – 4:00pm.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880"/>
              <a:buChar char="►"/>
            </a:pPr>
            <a:r>
              <a:rPr lang="en-US" sz="3600"/>
              <a:t>Please ensure an up to date contact number is provided to the office so that you can be updated if we happen to be delayed on our return journey.</a:t>
            </a:r>
            <a:endParaRPr sz="3600"/>
          </a:p>
        </p:txBody>
      </p:sp>
      <p:pic>
        <p:nvPicPr>
          <p:cNvPr id="192" name="Google Shape;19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919421" y="278789"/>
            <a:ext cx="3448050" cy="155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183</Words>
  <Application>Microsoft Office PowerPoint</Application>
  <PresentationFormat>Widescreen</PresentationFormat>
  <Paragraphs>14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Noto Sans Symbols</vt:lpstr>
      <vt:lpstr>Trebuchet MS</vt:lpstr>
      <vt:lpstr>Facet</vt:lpstr>
      <vt:lpstr>Year 6 Residential to Willersley Castle</vt:lpstr>
      <vt:lpstr>Monday 28th September 2026</vt:lpstr>
      <vt:lpstr>PowerPoint Presentation</vt:lpstr>
      <vt:lpstr>PowerPoint Presentation</vt:lpstr>
      <vt:lpstr>PowerPoint Presentation</vt:lpstr>
      <vt:lpstr>No mobile phones or electronic gadgets!</vt:lpstr>
      <vt:lpstr>Friday 2nd October 2026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Residential to Willersley Castle</dc:title>
  <dc:creator>User</dc:creator>
  <cp:lastModifiedBy>S Baldry</cp:lastModifiedBy>
  <cp:revision>5</cp:revision>
  <dcterms:created xsi:type="dcterms:W3CDTF">2023-10-16T12:28:19Z</dcterms:created>
  <dcterms:modified xsi:type="dcterms:W3CDTF">2026-09-16T11:22:53Z</dcterms:modified>
</cp:coreProperties>
</file>