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053" autoAdjust="0"/>
  </p:normalViewPr>
  <p:slideViewPr>
    <p:cSldViewPr>
      <p:cViewPr varScale="1">
        <p:scale>
          <a:sx n="66" d="100"/>
          <a:sy n="66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1083DE-92DA-4AF9-9094-F88FA99F270D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AA042F-E35E-428D-A819-A05D4DE86F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18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AA042F-E35E-428D-A819-A05D4DE86FD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006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AA042F-E35E-428D-A819-A05D4DE86FD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330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718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8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766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361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14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01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47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45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109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612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909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6B5E5-9450-4D12-BAC8-342DC6BFF88B}" type="datetimeFigureOut">
              <a:rPr lang="en-GB" smtClean="0"/>
              <a:t>14/05/2017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CA48E-1AAB-4E70-AC8F-667CA4025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417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287781"/>
              </p:ext>
            </p:extLst>
          </p:nvPr>
        </p:nvGraphicFramePr>
        <p:xfrm>
          <a:off x="561975" y="595313"/>
          <a:ext cx="8020050" cy="566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Acrobat Document" r:id="rId4" imgW="8019780" imgH="5667146" progId="AcroExch.Document.11">
                  <p:embed/>
                </p:oleObj>
              </mc:Choice>
              <mc:Fallback>
                <p:oleObj name="Acrobat Document" r:id="rId4" imgW="8019780" imgH="5667146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1975" y="595313"/>
                        <a:ext cx="8020050" cy="5667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3731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340768"/>
            <a:ext cx="849694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i="1" dirty="0" smtClean="0"/>
              <a:t>Parent quotes:-</a:t>
            </a:r>
          </a:p>
          <a:p>
            <a:endParaRPr lang="en-GB" sz="3200" b="1" i="1" dirty="0"/>
          </a:p>
          <a:p>
            <a:r>
              <a:rPr lang="en-GB" sz="3200" b="1" i="1" dirty="0" smtClean="0"/>
              <a:t>“This </a:t>
            </a:r>
            <a:r>
              <a:rPr lang="en-GB" sz="3200" b="1" i="1" dirty="0"/>
              <a:t>booklet is fantastic and will really help me </a:t>
            </a:r>
            <a:r>
              <a:rPr lang="en-GB" sz="3200" b="1" i="1" dirty="0" smtClean="0"/>
              <a:t>know how </a:t>
            </a:r>
            <a:r>
              <a:rPr lang="en-GB" sz="3200" b="1" i="1" dirty="0"/>
              <a:t>well my child is developing and learning</a:t>
            </a:r>
            <a:r>
              <a:rPr lang="en-GB" sz="3200" b="1" i="1" dirty="0" smtClean="0"/>
              <a:t>.”</a:t>
            </a:r>
          </a:p>
          <a:p>
            <a:endParaRPr lang="en-GB" sz="3200" b="1" i="1" dirty="0"/>
          </a:p>
          <a:p>
            <a:r>
              <a:rPr lang="en-GB" sz="3200" b="1" i="1" dirty="0"/>
              <a:t>“I have spent ages on Google trying to find out if</a:t>
            </a:r>
          </a:p>
          <a:p>
            <a:r>
              <a:rPr lang="en-GB" sz="3200" b="1" i="1" dirty="0"/>
              <a:t>Katie is where she should be – this is great!”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193215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48</Words>
  <Application>Microsoft Office PowerPoint</Application>
  <PresentationFormat>On-screen Show (4:3)</PresentationFormat>
  <Paragraphs>8</Paragraphs>
  <Slides>2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Office Theme</vt:lpstr>
      <vt:lpstr>Adobe Acrobat Document</vt:lpstr>
      <vt:lpstr>PowerPoint Presentation</vt:lpstr>
      <vt:lpstr>PowerPoint Presentation</vt:lpstr>
    </vt:vector>
  </TitlesOfParts>
  <Company>Wigan Councilxxx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Waterhouse, Janet</dc:creator>
  <cp:lastModifiedBy>Waterhouse, Janet</cp:lastModifiedBy>
  <cp:revision>2</cp:revision>
  <dcterms:created xsi:type="dcterms:W3CDTF">2017-05-14T19:58:43Z</dcterms:created>
  <dcterms:modified xsi:type="dcterms:W3CDTF">2017-05-14T20:43:15Z</dcterms:modified>
</cp:coreProperties>
</file>